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 id="2147483746" r:id="rId2"/>
    <p:sldMasterId id="2147483747" r:id="rId3"/>
    <p:sldMasterId id="2147483660" r:id="rId4"/>
    <p:sldMasterId id="2147483759" r:id="rId5"/>
    <p:sldMasterId id="2147483771" r:id="rId6"/>
    <p:sldMasterId id="2147483777" r:id="rId7"/>
    <p:sldMasterId id="2147483789" r:id="rId8"/>
    <p:sldMasterId id="2147483801" r:id="rId9"/>
    <p:sldMasterId id="2147483813" r:id="rId10"/>
    <p:sldMasterId id="2147483825" r:id="rId11"/>
    <p:sldMasterId id="2147483837" r:id="rId12"/>
    <p:sldMasterId id="2147483696" r:id="rId13"/>
    <p:sldMasterId id="2147483648" r:id="rId14"/>
  </p:sldMasterIdLst>
  <p:notesMasterIdLst>
    <p:notesMasterId r:id="rId29"/>
  </p:notesMasterIdLst>
  <p:sldIdLst>
    <p:sldId id="262" r:id="rId15"/>
    <p:sldId id="276" r:id="rId16"/>
    <p:sldId id="275" r:id="rId17"/>
    <p:sldId id="263" r:id="rId18"/>
    <p:sldId id="264" r:id="rId19"/>
    <p:sldId id="265" r:id="rId20"/>
    <p:sldId id="266" r:id="rId21"/>
    <p:sldId id="267" r:id="rId22"/>
    <p:sldId id="268" r:id="rId23"/>
    <p:sldId id="269" r:id="rId24"/>
    <p:sldId id="270" r:id="rId25"/>
    <p:sldId id="271"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2" autoAdjust="0"/>
    <p:restoredTop sz="94660"/>
  </p:normalViewPr>
  <p:slideViewPr>
    <p:cSldViewPr snapToGrid="0">
      <p:cViewPr varScale="1">
        <p:scale>
          <a:sx n="90" d="100"/>
          <a:sy n="90" d="100"/>
        </p:scale>
        <p:origin x="3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customXml" Target="../customXml/item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27DBE-7974-454B-A73E-D96AF582E0FB}"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5299B-DC1F-435D-ABAF-EC6CBF0B0719}" type="slidenum">
              <a:rPr lang="en-US" smtClean="0"/>
              <a:t>‹#›</a:t>
            </a:fld>
            <a:endParaRPr lang="en-US"/>
          </a:p>
        </p:txBody>
      </p:sp>
    </p:spTree>
    <p:extLst>
      <p:ext uri="{BB962C8B-B14F-4D97-AF65-F5344CB8AC3E}">
        <p14:creationId xmlns:p14="http://schemas.microsoft.com/office/powerpoint/2010/main" val="237478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81B3-623A-400F-8CCE-F1D8E5C74BFD}" type="slidenum">
              <a:rPr lang="en-US" smtClean="0"/>
              <a:t>3</a:t>
            </a:fld>
            <a:endParaRPr lang="en-US"/>
          </a:p>
        </p:txBody>
      </p:sp>
    </p:spTree>
    <p:extLst>
      <p:ext uri="{BB962C8B-B14F-4D97-AF65-F5344CB8AC3E}">
        <p14:creationId xmlns:p14="http://schemas.microsoft.com/office/powerpoint/2010/main" val="629724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0C05F0A-C056-44EB-983E-7BA7E84C6822}"/>
              </a:ext>
            </a:extLst>
          </p:cNvPr>
          <p:cNvSpPr>
            <a:spLocks noGrp="1"/>
          </p:cNvSpPr>
          <p:nvPr>
            <p:ph type="body" sz="quarter" idx="19" hasCustomPrompt="1"/>
          </p:nvPr>
        </p:nvSpPr>
        <p:spPr>
          <a:xfrm>
            <a:off x="361527" y="1079500"/>
            <a:ext cx="10523451" cy="167821"/>
          </a:xfrm>
          <a:prstGeom prst="rect">
            <a:avLst/>
          </a:prstGeom>
        </p:spPr>
        <p:txBody>
          <a:bodyPr/>
          <a:lstStyle>
            <a:lvl1pPr>
              <a:defRPr sz="1042" b="0">
                <a:solidFill>
                  <a:srgbClr val="212325"/>
                </a:solidFill>
                <a:latin typeface="Buckeye Sans ExtraBold" panose="00000900000000000000" pitchFamily="50" charset="0"/>
              </a:defRPr>
            </a:lvl1pPr>
            <a:lvl2pPr marL="95236" indent="0">
              <a:buNone/>
              <a:defRPr/>
            </a:lvl2pPr>
          </a:lstStyle>
          <a:p>
            <a:pPr marL="5774" marR="0" lvl="0" indent="0" algn="l" defTabSz="163258" rtl="0" eaLnBrk="1" fontAlgn="auto" latinLnBrk="0" hangingPunct="1">
              <a:lnSpc>
                <a:spcPts val="1243"/>
              </a:lnSpc>
              <a:spcBef>
                <a:spcPts val="0"/>
              </a:spcBef>
              <a:spcAft>
                <a:spcPts val="0"/>
              </a:spcAft>
              <a:buClrTx/>
              <a:buSzTx/>
              <a:buFontTx/>
              <a:buNone/>
              <a:tabLst/>
              <a:defRPr/>
            </a:pPr>
            <a:r>
              <a:rPr kumimoji="0" lang="en-US" sz="1042" b="1" i="0" u="none" strike="noStrike" kern="1200" cap="none" spc="-16" normalizeH="0" baseline="0" noProof="0" dirty="0">
                <a:ln>
                  <a:noFill/>
                </a:ln>
                <a:solidFill>
                  <a:srgbClr val="3F4443"/>
                </a:solidFill>
                <a:effectLst/>
                <a:uLnTx/>
                <a:uFillTx/>
                <a:latin typeface="Buckeye Sans" pitchFamily="2" charset="77"/>
                <a:ea typeface="+mn-ea"/>
                <a:cs typeface="Arial"/>
              </a:rPr>
              <a:t>Presenter name, associates and collaborators</a:t>
            </a:r>
            <a:endParaRPr kumimoji="0" lang="en-US" sz="1042" b="1" i="0" u="none" strike="noStrike" kern="1200" cap="none" spc="0" normalizeH="0" baseline="0" noProof="0" dirty="0">
              <a:ln>
                <a:noFill/>
              </a:ln>
              <a:solidFill>
                <a:srgbClr val="3F4443"/>
              </a:solidFill>
              <a:effectLst/>
              <a:uLnTx/>
              <a:uFillTx/>
              <a:latin typeface="Buckeye Sans" pitchFamily="2" charset="77"/>
              <a:ea typeface="+mn-ea"/>
              <a:cs typeface="Arial"/>
            </a:endParaRPr>
          </a:p>
        </p:txBody>
      </p:sp>
      <p:sp>
        <p:nvSpPr>
          <p:cNvPr id="6" name="Content Placeholder 7">
            <a:extLst>
              <a:ext uri="{FF2B5EF4-FFF2-40B4-BE49-F238E27FC236}">
                <a16:creationId xmlns:a16="http://schemas.microsoft.com/office/drawing/2014/main" id="{50E5F3AD-C797-4C52-8D74-B5CB18F8BE30}"/>
              </a:ext>
            </a:extLst>
          </p:cNvPr>
          <p:cNvSpPr>
            <a:spLocks noGrp="1"/>
          </p:cNvSpPr>
          <p:nvPr>
            <p:ph sz="quarter" idx="10" hasCustomPrompt="1"/>
          </p:nvPr>
        </p:nvSpPr>
        <p:spPr>
          <a:xfrm>
            <a:off x="359833" y="1455964"/>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7" name="Content Placeholder 7">
            <a:extLst>
              <a:ext uri="{FF2B5EF4-FFF2-40B4-BE49-F238E27FC236}">
                <a16:creationId xmlns:a16="http://schemas.microsoft.com/office/drawing/2014/main" id="{3D3ACE07-7BBC-4F8C-8766-FCCD5189247E}"/>
              </a:ext>
            </a:extLst>
          </p:cNvPr>
          <p:cNvSpPr>
            <a:spLocks noGrp="1"/>
          </p:cNvSpPr>
          <p:nvPr>
            <p:ph sz="quarter" idx="11" hasCustomPrompt="1"/>
          </p:nvPr>
        </p:nvSpPr>
        <p:spPr>
          <a:xfrm>
            <a:off x="359833" y="1630589"/>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9" name="Content Placeholder 7">
            <a:extLst>
              <a:ext uri="{FF2B5EF4-FFF2-40B4-BE49-F238E27FC236}">
                <a16:creationId xmlns:a16="http://schemas.microsoft.com/office/drawing/2014/main" id="{46EAB47C-F292-40E9-AB99-424846F2D30A}"/>
              </a:ext>
            </a:extLst>
          </p:cNvPr>
          <p:cNvSpPr>
            <a:spLocks noGrp="1"/>
          </p:cNvSpPr>
          <p:nvPr>
            <p:ph sz="quarter" idx="13" hasCustomPrompt="1"/>
          </p:nvPr>
        </p:nvSpPr>
        <p:spPr>
          <a:xfrm>
            <a:off x="359833" y="2503714"/>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10" name="Content Placeholder 7">
            <a:extLst>
              <a:ext uri="{FF2B5EF4-FFF2-40B4-BE49-F238E27FC236}">
                <a16:creationId xmlns:a16="http://schemas.microsoft.com/office/drawing/2014/main" id="{11D8B94F-F92F-4903-BDFC-A014BE7FA67D}"/>
              </a:ext>
            </a:extLst>
          </p:cNvPr>
          <p:cNvSpPr>
            <a:spLocks noGrp="1"/>
          </p:cNvSpPr>
          <p:nvPr>
            <p:ph sz="quarter" idx="14" hasCustomPrompt="1"/>
          </p:nvPr>
        </p:nvSpPr>
        <p:spPr>
          <a:xfrm>
            <a:off x="359833" y="2678339"/>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12" name="Content Placeholder 7">
            <a:extLst>
              <a:ext uri="{FF2B5EF4-FFF2-40B4-BE49-F238E27FC236}">
                <a16:creationId xmlns:a16="http://schemas.microsoft.com/office/drawing/2014/main" id="{2C094538-7DA9-4DE9-AEFC-FE677C99C0DF}"/>
              </a:ext>
            </a:extLst>
          </p:cNvPr>
          <p:cNvSpPr>
            <a:spLocks noGrp="1"/>
          </p:cNvSpPr>
          <p:nvPr>
            <p:ph sz="quarter" idx="16" hasCustomPrompt="1"/>
          </p:nvPr>
        </p:nvSpPr>
        <p:spPr>
          <a:xfrm>
            <a:off x="359833" y="3487964"/>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16" name="Content Placeholder 7">
            <a:extLst>
              <a:ext uri="{FF2B5EF4-FFF2-40B4-BE49-F238E27FC236}">
                <a16:creationId xmlns:a16="http://schemas.microsoft.com/office/drawing/2014/main" id="{72323916-99EF-4064-91BD-2059C060CAC1}"/>
              </a:ext>
            </a:extLst>
          </p:cNvPr>
          <p:cNvSpPr>
            <a:spLocks noGrp="1"/>
          </p:cNvSpPr>
          <p:nvPr>
            <p:ph sz="quarter" idx="20" hasCustomPrompt="1"/>
          </p:nvPr>
        </p:nvSpPr>
        <p:spPr>
          <a:xfrm>
            <a:off x="359833" y="4397375"/>
            <a:ext cx="2517140" cy="142875"/>
          </a:xfrm>
          <a:prstGeom prst="rect">
            <a:avLst/>
          </a:prstGeom>
        </p:spPr>
        <p:txBody>
          <a:bodyPr/>
          <a:lstStyle>
            <a:lvl1pPr marL="0" indent="0">
              <a:buNone/>
              <a:defRPr sz="562" b="0">
                <a:solidFill>
                  <a:srgbClr val="BA0C2F"/>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Image or Chart Heading</a:t>
            </a:r>
          </a:p>
        </p:txBody>
      </p:sp>
      <p:sp>
        <p:nvSpPr>
          <p:cNvPr id="17" name="Content Placeholder 27">
            <a:extLst>
              <a:ext uri="{FF2B5EF4-FFF2-40B4-BE49-F238E27FC236}">
                <a16:creationId xmlns:a16="http://schemas.microsoft.com/office/drawing/2014/main" id="{BDFC984C-4229-4995-BE2A-F6E393F6C6DD}"/>
              </a:ext>
            </a:extLst>
          </p:cNvPr>
          <p:cNvSpPr>
            <a:spLocks noGrp="1"/>
          </p:cNvSpPr>
          <p:nvPr>
            <p:ph sz="quarter" idx="21"/>
          </p:nvPr>
        </p:nvSpPr>
        <p:spPr>
          <a:xfrm>
            <a:off x="359833" y="4540250"/>
            <a:ext cx="2517140" cy="1217083"/>
          </a:xfrm>
          <a:prstGeom prst="rect">
            <a:avLst/>
          </a:prstGeom>
        </p:spPr>
        <p:txBody>
          <a:bodyPr/>
          <a:lstStyle>
            <a:lvl1pPr marL="0" indent="0">
              <a:buNone/>
              <a:defRPr/>
            </a:lvl1pPr>
          </a:lstStyle>
          <a:p>
            <a:pPr lvl="4"/>
            <a:endParaRPr lang="en-US" dirty="0"/>
          </a:p>
        </p:txBody>
      </p:sp>
      <p:sp>
        <p:nvSpPr>
          <p:cNvPr id="18" name="Content Placeholder 7">
            <a:extLst>
              <a:ext uri="{FF2B5EF4-FFF2-40B4-BE49-F238E27FC236}">
                <a16:creationId xmlns:a16="http://schemas.microsoft.com/office/drawing/2014/main" id="{756B9361-2E09-4771-8008-194D2764EE00}"/>
              </a:ext>
            </a:extLst>
          </p:cNvPr>
          <p:cNvSpPr>
            <a:spLocks noGrp="1"/>
          </p:cNvSpPr>
          <p:nvPr>
            <p:ph sz="quarter" idx="22" hasCustomPrompt="1"/>
          </p:nvPr>
        </p:nvSpPr>
        <p:spPr>
          <a:xfrm>
            <a:off x="359833" y="5794375"/>
            <a:ext cx="2517140" cy="142875"/>
          </a:xfrm>
          <a:prstGeom prst="rect">
            <a:avLst/>
          </a:prstGeom>
        </p:spPr>
        <p:txBody>
          <a:bodyPr/>
          <a:lstStyle>
            <a:lvl1pPr marL="0" indent="0">
              <a:buNone/>
              <a:defRPr sz="354" b="0">
                <a:solidFill>
                  <a:srgbClr val="3F4443"/>
                </a:solidFill>
                <a:latin typeface="Buckeye Sans"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Caption for image or chart above</a:t>
            </a:r>
          </a:p>
        </p:txBody>
      </p:sp>
      <p:sp>
        <p:nvSpPr>
          <p:cNvPr id="19" name="Content Placeholder 7">
            <a:extLst>
              <a:ext uri="{FF2B5EF4-FFF2-40B4-BE49-F238E27FC236}">
                <a16:creationId xmlns:a16="http://schemas.microsoft.com/office/drawing/2014/main" id="{DB9AC915-F543-4D70-B7D0-E894E2F21D3B}"/>
              </a:ext>
            </a:extLst>
          </p:cNvPr>
          <p:cNvSpPr>
            <a:spLocks noGrp="1"/>
          </p:cNvSpPr>
          <p:nvPr>
            <p:ph sz="quarter" idx="23" hasCustomPrompt="1"/>
          </p:nvPr>
        </p:nvSpPr>
        <p:spPr>
          <a:xfrm>
            <a:off x="3335953" y="1460500"/>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20" name="Content Placeholder 7">
            <a:extLst>
              <a:ext uri="{FF2B5EF4-FFF2-40B4-BE49-F238E27FC236}">
                <a16:creationId xmlns:a16="http://schemas.microsoft.com/office/drawing/2014/main" id="{F18C68A0-6B45-4130-98F6-76616D88C5B1}"/>
              </a:ext>
            </a:extLst>
          </p:cNvPr>
          <p:cNvSpPr>
            <a:spLocks noGrp="1"/>
          </p:cNvSpPr>
          <p:nvPr>
            <p:ph sz="quarter" idx="24" hasCustomPrompt="1"/>
          </p:nvPr>
        </p:nvSpPr>
        <p:spPr>
          <a:xfrm>
            <a:off x="3335953" y="1635125"/>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22" name="Content Placeholder 7">
            <a:extLst>
              <a:ext uri="{FF2B5EF4-FFF2-40B4-BE49-F238E27FC236}">
                <a16:creationId xmlns:a16="http://schemas.microsoft.com/office/drawing/2014/main" id="{F9514E8F-BB54-4306-B88B-62FF1CBB25E0}"/>
              </a:ext>
            </a:extLst>
          </p:cNvPr>
          <p:cNvSpPr>
            <a:spLocks noGrp="1"/>
          </p:cNvSpPr>
          <p:nvPr>
            <p:ph sz="quarter" idx="26" hasCustomPrompt="1"/>
          </p:nvPr>
        </p:nvSpPr>
        <p:spPr>
          <a:xfrm>
            <a:off x="3335953" y="2494643"/>
            <a:ext cx="2517140" cy="142875"/>
          </a:xfrm>
          <a:prstGeom prst="rect">
            <a:avLst/>
          </a:prstGeom>
        </p:spPr>
        <p:txBody>
          <a:bodyPr/>
          <a:lstStyle>
            <a:lvl1pPr marL="0" indent="0">
              <a:buNone/>
              <a:defRPr sz="562" b="0">
                <a:solidFill>
                  <a:srgbClr val="BA0C2F"/>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Image or Chart Heading</a:t>
            </a:r>
          </a:p>
        </p:txBody>
      </p:sp>
      <p:sp>
        <p:nvSpPr>
          <p:cNvPr id="23" name="Content Placeholder 27">
            <a:extLst>
              <a:ext uri="{FF2B5EF4-FFF2-40B4-BE49-F238E27FC236}">
                <a16:creationId xmlns:a16="http://schemas.microsoft.com/office/drawing/2014/main" id="{45AE7CD6-062F-405C-82B9-32F1E60F0604}"/>
              </a:ext>
            </a:extLst>
          </p:cNvPr>
          <p:cNvSpPr>
            <a:spLocks noGrp="1"/>
          </p:cNvSpPr>
          <p:nvPr>
            <p:ph sz="quarter" idx="27"/>
          </p:nvPr>
        </p:nvSpPr>
        <p:spPr>
          <a:xfrm>
            <a:off x="3335953" y="2637518"/>
            <a:ext cx="2517140" cy="1217083"/>
          </a:xfrm>
          <a:prstGeom prst="rect">
            <a:avLst/>
          </a:prstGeom>
        </p:spPr>
        <p:txBody>
          <a:bodyPr/>
          <a:lstStyle>
            <a:lvl1pPr marL="0" indent="0">
              <a:buNone/>
              <a:defRPr/>
            </a:lvl1pPr>
          </a:lstStyle>
          <a:p>
            <a:pPr lvl="4"/>
            <a:endParaRPr lang="en-US" dirty="0"/>
          </a:p>
        </p:txBody>
      </p:sp>
      <p:sp>
        <p:nvSpPr>
          <p:cNvPr id="24" name="Content Placeholder 7">
            <a:extLst>
              <a:ext uri="{FF2B5EF4-FFF2-40B4-BE49-F238E27FC236}">
                <a16:creationId xmlns:a16="http://schemas.microsoft.com/office/drawing/2014/main" id="{A5303D25-FDCD-46E6-B2F9-FEFC19CFF809}"/>
              </a:ext>
            </a:extLst>
          </p:cNvPr>
          <p:cNvSpPr>
            <a:spLocks noGrp="1"/>
          </p:cNvSpPr>
          <p:nvPr>
            <p:ph sz="quarter" idx="28" hasCustomPrompt="1"/>
          </p:nvPr>
        </p:nvSpPr>
        <p:spPr>
          <a:xfrm>
            <a:off x="3335953" y="3891643"/>
            <a:ext cx="2517140" cy="142875"/>
          </a:xfrm>
          <a:prstGeom prst="rect">
            <a:avLst/>
          </a:prstGeom>
        </p:spPr>
        <p:txBody>
          <a:bodyPr/>
          <a:lstStyle>
            <a:lvl1pPr marL="0" indent="0">
              <a:buNone/>
              <a:defRPr sz="354" b="0">
                <a:solidFill>
                  <a:srgbClr val="3F4443"/>
                </a:solidFill>
                <a:latin typeface="Buckeye Sans"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Caption for image or chart above</a:t>
            </a:r>
          </a:p>
        </p:txBody>
      </p:sp>
      <p:sp>
        <p:nvSpPr>
          <p:cNvPr id="33" name="Content Placeholder 7">
            <a:extLst>
              <a:ext uri="{FF2B5EF4-FFF2-40B4-BE49-F238E27FC236}">
                <a16:creationId xmlns:a16="http://schemas.microsoft.com/office/drawing/2014/main" id="{1B1A3783-6955-403E-95A9-59BDA077C0C5}"/>
              </a:ext>
            </a:extLst>
          </p:cNvPr>
          <p:cNvSpPr>
            <a:spLocks noGrp="1"/>
          </p:cNvSpPr>
          <p:nvPr>
            <p:ph sz="quarter" idx="37" hasCustomPrompt="1"/>
          </p:nvPr>
        </p:nvSpPr>
        <p:spPr>
          <a:xfrm>
            <a:off x="3335953" y="4109357"/>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34" name="Content Placeholder 7">
            <a:extLst>
              <a:ext uri="{FF2B5EF4-FFF2-40B4-BE49-F238E27FC236}">
                <a16:creationId xmlns:a16="http://schemas.microsoft.com/office/drawing/2014/main" id="{D3463364-E731-4004-B7A3-3FCC322957AD}"/>
              </a:ext>
            </a:extLst>
          </p:cNvPr>
          <p:cNvSpPr>
            <a:spLocks noGrp="1"/>
          </p:cNvSpPr>
          <p:nvPr>
            <p:ph sz="quarter" idx="38" hasCustomPrompt="1"/>
          </p:nvPr>
        </p:nvSpPr>
        <p:spPr>
          <a:xfrm>
            <a:off x="3335953" y="4283982"/>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25" name="Content Placeholder 7">
            <a:extLst>
              <a:ext uri="{FF2B5EF4-FFF2-40B4-BE49-F238E27FC236}">
                <a16:creationId xmlns:a16="http://schemas.microsoft.com/office/drawing/2014/main" id="{0EB41020-EF65-481D-A004-5118E51035C5}"/>
              </a:ext>
            </a:extLst>
          </p:cNvPr>
          <p:cNvSpPr>
            <a:spLocks noGrp="1"/>
          </p:cNvSpPr>
          <p:nvPr>
            <p:ph sz="quarter" idx="29" hasCustomPrompt="1"/>
          </p:nvPr>
        </p:nvSpPr>
        <p:spPr>
          <a:xfrm>
            <a:off x="6244167" y="1460500"/>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26" name="Content Placeholder 7">
            <a:extLst>
              <a:ext uri="{FF2B5EF4-FFF2-40B4-BE49-F238E27FC236}">
                <a16:creationId xmlns:a16="http://schemas.microsoft.com/office/drawing/2014/main" id="{4130C767-BFF2-4A4D-845F-9B5AD341A17D}"/>
              </a:ext>
            </a:extLst>
          </p:cNvPr>
          <p:cNvSpPr>
            <a:spLocks noGrp="1"/>
          </p:cNvSpPr>
          <p:nvPr>
            <p:ph sz="quarter" idx="30" hasCustomPrompt="1"/>
          </p:nvPr>
        </p:nvSpPr>
        <p:spPr>
          <a:xfrm>
            <a:off x="6244167" y="1635125"/>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28" name="Content Placeholder 7">
            <a:extLst>
              <a:ext uri="{FF2B5EF4-FFF2-40B4-BE49-F238E27FC236}">
                <a16:creationId xmlns:a16="http://schemas.microsoft.com/office/drawing/2014/main" id="{8357AD5B-329F-4AF9-B41C-A727FB1D993E}"/>
              </a:ext>
            </a:extLst>
          </p:cNvPr>
          <p:cNvSpPr>
            <a:spLocks noGrp="1"/>
          </p:cNvSpPr>
          <p:nvPr>
            <p:ph sz="quarter" idx="32" hasCustomPrompt="1"/>
          </p:nvPr>
        </p:nvSpPr>
        <p:spPr>
          <a:xfrm>
            <a:off x="6244167" y="2444750"/>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30" name="Content Placeholder 7">
            <a:extLst>
              <a:ext uri="{FF2B5EF4-FFF2-40B4-BE49-F238E27FC236}">
                <a16:creationId xmlns:a16="http://schemas.microsoft.com/office/drawing/2014/main" id="{52284A4A-151A-42E2-B4EF-85525AA0DEFA}"/>
              </a:ext>
            </a:extLst>
          </p:cNvPr>
          <p:cNvSpPr>
            <a:spLocks noGrp="1"/>
          </p:cNvSpPr>
          <p:nvPr>
            <p:ph sz="quarter" idx="34" hasCustomPrompt="1"/>
          </p:nvPr>
        </p:nvSpPr>
        <p:spPr>
          <a:xfrm>
            <a:off x="6244167" y="3292929"/>
            <a:ext cx="2517140" cy="142875"/>
          </a:xfrm>
          <a:prstGeom prst="rect">
            <a:avLst/>
          </a:prstGeom>
        </p:spPr>
        <p:txBody>
          <a:bodyPr/>
          <a:lstStyle>
            <a:lvl1pPr marL="0" indent="0">
              <a:buNone/>
              <a:defRPr sz="562" b="0">
                <a:solidFill>
                  <a:srgbClr val="BA0C2F"/>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Image or Chart Heading</a:t>
            </a:r>
          </a:p>
        </p:txBody>
      </p:sp>
      <p:sp>
        <p:nvSpPr>
          <p:cNvPr id="31" name="Content Placeholder 27">
            <a:extLst>
              <a:ext uri="{FF2B5EF4-FFF2-40B4-BE49-F238E27FC236}">
                <a16:creationId xmlns:a16="http://schemas.microsoft.com/office/drawing/2014/main" id="{E2391D15-0F56-4DAD-8705-ADFB7531B9BA}"/>
              </a:ext>
            </a:extLst>
          </p:cNvPr>
          <p:cNvSpPr>
            <a:spLocks noGrp="1"/>
          </p:cNvSpPr>
          <p:nvPr>
            <p:ph sz="quarter" idx="35"/>
          </p:nvPr>
        </p:nvSpPr>
        <p:spPr>
          <a:xfrm>
            <a:off x="6244167" y="3435803"/>
            <a:ext cx="2517140" cy="1217083"/>
          </a:xfrm>
          <a:prstGeom prst="rect">
            <a:avLst/>
          </a:prstGeom>
        </p:spPr>
        <p:txBody>
          <a:bodyPr/>
          <a:lstStyle>
            <a:lvl1pPr marL="0" indent="0">
              <a:buNone/>
              <a:defRPr/>
            </a:lvl1pPr>
          </a:lstStyle>
          <a:p>
            <a:pPr lvl="2"/>
            <a:endParaRPr lang="en-US" dirty="0"/>
          </a:p>
        </p:txBody>
      </p:sp>
      <p:sp>
        <p:nvSpPr>
          <p:cNvPr id="32" name="Content Placeholder 7">
            <a:extLst>
              <a:ext uri="{FF2B5EF4-FFF2-40B4-BE49-F238E27FC236}">
                <a16:creationId xmlns:a16="http://schemas.microsoft.com/office/drawing/2014/main" id="{D3AE46B4-F2E3-41B9-A752-18CC6D5304E5}"/>
              </a:ext>
            </a:extLst>
          </p:cNvPr>
          <p:cNvSpPr>
            <a:spLocks noGrp="1"/>
          </p:cNvSpPr>
          <p:nvPr>
            <p:ph sz="quarter" idx="36" hasCustomPrompt="1"/>
          </p:nvPr>
        </p:nvSpPr>
        <p:spPr>
          <a:xfrm>
            <a:off x="6244167" y="4689929"/>
            <a:ext cx="2517140" cy="142875"/>
          </a:xfrm>
          <a:prstGeom prst="rect">
            <a:avLst/>
          </a:prstGeom>
        </p:spPr>
        <p:txBody>
          <a:bodyPr/>
          <a:lstStyle>
            <a:lvl1pPr marL="0" indent="0">
              <a:buNone/>
              <a:defRPr sz="354" b="0">
                <a:solidFill>
                  <a:srgbClr val="3F4443"/>
                </a:solidFill>
                <a:latin typeface="Buckeye Sans"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Caption for image or chart above</a:t>
            </a:r>
          </a:p>
        </p:txBody>
      </p:sp>
      <p:sp>
        <p:nvSpPr>
          <p:cNvPr id="40" name="Content Placeholder 7">
            <a:extLst>
              <a:ext uri="{FF2B5EF4-FFF2-40B4-BE49-F238E27FC236}">
                <a16:creationId xmlns:a16="http://schemas.microsoft.com/office/drawing/2014/main" id="{04FBAD53-AE86-4AA2-8312-0A8E261F3C37}"/>
              </a:ext>
            </a:extLst>
          </p:cNvPr>
          <p:cNvSpPr>
            <a:spLocks noGrp="1"/>
          </p:cNvSpPr>
          <p:nvPr>
            <p:ph sz="quarter" idx="44" hasCustomPrompt="1"/>
          </p:nvPr>
        </p:nvSpPr>
        <p:spPr>
          <a:xfrm>
            <a:off x="6244167" y="4889500"/>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41" name="Content Placeholder 7">
            <a:extLst>
              <a:ext uri="{FF2B5EF4-FFF2-40B4-BE49-F238E27FC236}">
                <a16:creationId xmlns:a16="http://schemas.microsoft.com/office/drawing/2014/main" id="{222C4C01-413E-4F87-A3CD-A2D8ABD46E10}"/>
              </a:ext>
            </a:extLst>
          </p:cNvPr>
          <p:cNvSpPr>
            <a:spLocks noGrp="1"/>
          </p:cNvSpPr>
          <p:nvPr>
            <p:ph sz="quarter" idx="45" hasCustomPrompt="1"/>
          </p:nvPr>
        </p:nvSpPr>
        <p:spPr>
          <a:xfrm>
            <a:off x="6244167" y="5064125"/>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37" name="Content Placeholder 7">
            <a:extLst>
              <a:ext uri="{FF2B5EF4-FFF2-40B4-BE49-F238E27FC236}">
                <a16:creationId xmlns:a16="http://schemas.microsoft.com/office/drawing/2014/main" id="{DD553074-7988-4BCA-877E-E2323841BFCD}"/>
              </a:ext>
            </a:extLst>
          </p:cNvPr>
          <p:cNvSpPr>
            <a:spLocks noGrp="1"/>
          </p:cNvSpPr>
          <p:nvPr>
            <p:ph sz="quarter" idx="41" hasCustomPrompt="1"/>
          </p:nvPr>
        </p:nvSpPr>
        <p:spPr>
          <a:xfrm>
            <a:off x="9100203" y="1460500"/>
            <a:ext cx="2517140" cy="142875"/>
          </a:xfrm>
          <a:prstGeom prst="rect">
            <a:avLst/>
          </a:prstGeom>
        </p:spPr>
        <p:txBody>
          <a:bodyPr/>
          <a:lstStyle>
            <a:lvl1pPr marL="0" indent="0">
              <a:buNone/>
              <a:defRPr sz="562" b="0">
                <a:solidFill>
                  <a:srgbClr val="BA0C2F"/>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Image or Chart Heading</a:t>
            </a:r>
          </a:p>
        </p:txBody>
      </p:sp>
      <p:sp>
        <p:nvSpPr>
          <p:cNvPr id="39" name="Content Placeholder 7">
            <a:extLst>
              <a:ext uri="{FF2B5EF4-FFF2-40B4-BE49-F238E27FC236}">
                <a16:creationId xmlns:a16="http://schemas.microsoft.com/office/drawing/2014/main" id="{BE4C050E-F747-4178-A465-D95692EE814C}"/>
              </a:ext>
            </a:extLst>
          </p:cNvPr>
          <p:cNvSpPr>
            <a:spLocks noGrp="1"/>
          </p:cNvSpPr>
          <p:nvPr>
            <p:ph sz="quarter" idx="43" hasCustomPrompt="1"/>
          </p:nvPr>
        </p:nvSpPr>
        <p:spPr>
          <a:xfrm>
            <a:off x="9103360" y="2857500"/>
            <a:ext cx="2517140" cy="142875"/>
          </a:xfrm>
          <a:prstGeom prst="rect">
            <a:avLst/>
          </a:prstGeom>
        </p:spPr>
        <p:txBody>
          <a:bodyPr/>
          <a:lstStyle>
            <a:lvl1pPr marL="0" indent="0">
              <a:buNone/>
              <a:defRPr sz="354" b="0">
                <a:solidFill>
                  <a:srgbClr val="3F4443"/>
                </a:solidFill>
                <a:latin typeface="Buckeye Sans"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Caption for image or chart above</a:t>
            </a:r>
          </a:p>
        </p:txBody>
      </p:sp>
      <p:sp>
        <p:nvSpPr>
          <p:cNvPr id="43" name="Content Placeholder 7">
            <a:extLst>
              <a:ext uri="{FF2B5EF4-FFF2-40B4-BE49-F238E27FC236}">
                <a16:creationId xmlns:a16="http://schemas.microsoft.com/office/drawing/2014/main" id="{F44C3661-A33C-4DEA-A6AA-3348A9125996}"/>
              </a:ext>
            </a:extLst>
          </p:cNvPr>
          <p:cNvSpPr>
            <a:spLocks noGrp="1"/>
          </p:cNvSpPr>
          <p:nvPr>
            <p:ph sz="quarter" idx="47" hasCustomPrompt="1"/>
          </p:nvPr>
        </p:nvSpPr>
        <p:spPr>
          <a:xfrm>
            <a:off x="9100203" y="3063875"/>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45" name="Content Placeholder 7">
            <a:extLst>
              <a:ext uri="{FF2B5EF4-FFF2-40B4-BE49-F238E27FC236}">
                <a16:creationId xmlns:a16="http://schemas.microsoft.com/office/drawing/2014/main" id="{2568CBA9-266F-4BDC-97FE-B50BE92EBDD2}"/>
              </a:ext>
            </a:extLst>
          </p:cNvPr>
          <p:cNvSpPr>
            <a:spLocks noGrp="1"/>
          </p:cNvSpPr>
          <p:nvPr>
            <p:ph sz="quarter" idx="49" hasCustomPrompt="1"/>
          </p:nvPr>
        </p:nvSpPr>
        <p:spPr>
          <a:xfrm>
            <a:off x="9100203" y="4281714"/>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BIBLIOGRAPHY HEADING</a:t>
            </a:r>
          </a:p>
        </p:txBody>
      </p:sp>
      <p:sp>
        <p:nvSpPr>
          <p:cNvPr id="48" name="Text Placeholder 47">
            <a:extLst>
              <a:ext uri="{FF2B5EF4-FFF2-40B4-BE49-F238E27FC236}">
                <a16:creationId xmlns:a16="http://schemas.microsoft.com/office/drawing/2014/main" id="{8ACE4D9D-5820-496D-88AF-D89E98AFC6E6}"/>
              </a:ext>
            </a:extLst>
          </p:cNvPr>
          <p:cNvSpPr>
            <a:spLocks noGrp="1"/>
          </p:cNvSpPr>
          <p:nvPr>
            <p:ph type="body" sz="quarter" idx="50" hasCustomPrompt="1"/>
          </p:nvPr>
        </p:nvSpPr>
        <p:spPr>
          <a:xfrm>
            <a:off x="9100203" y="4476750"/>
            <a:ext cx="2516980" cy="781843"/>
          </a:xfrm>
          <a:prstGeom prst="rect">
            <a:avLst/>
          </a:prstGeom>
        </p:spPr>
        <p:txBody>
          <a:bodyPr/>
          <a:lstStyle>
            <a:lvl1pPr>
              <a:defRPr/>
            </a:lvl1pPr>
            <a:lvl5pPr marL="3968" indent="0">
              <a:buNone/>
              <a:defRPr/>
            </a:lvl5pPr>
          </a:lstStyle>
          <a:p>
            <a:pPr lvl="4"/>
            <a:r>
              <a:rPr lang="en-US" dirty="0"/>
              <a:t>Bibliography text</a:t>
            </a:r>
          </a:p>
          <a:p>
            <a:pPr lvl="4"/>
            <a:r>
              <a:rPr lang="en-US" dirty="0"/>
              <a:t>Bibliography text</a:t>
            </a:r>
          </a:p>
          <a:p>
            <a:pPr lvl="4"/>
            <a:r>
              <a:rPr lang="en-US" dirty="0"/>
              <a:t>Bibliography text</a:t>
            </a:r>
          </a:p>
        </p:txBody>
      </p:sp>
      <p:sp>
        <p:nvSpPr>
          <p:cNvPr id="49" name="Content Placeholder 7">
            <a:extLst>
              <a:ext uri="{FF2B5EF4-FFF2-40B4-BE49-F238E27FC236}">
                <a16:creationId xmlns:a16="http://schemas.microsoft.com/office/drawing/2014/main" id="{A194B3DD-20CE-4688-AC19-4D2FFB4748BC}"/>
              </a:ext>
            </a:extLst>
          </p:cNvPr>
          <p:cNvSpPr>
            <a:spLocks noGrp="1"/>
          </p:cNvSpPr>
          <p:nvPr>
            <p:ph sz="quarter" idx="51" hasCustomPrompt="1"/>
          </p:nvPr>
        </p:nvSpPr>
        <p:spPr>
          <a:xfrm>
            <a:off x="9091544" y="5310754"/>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ACKNOWLEDGEMENTS HEADING</a:t>
            </a:r>
          </a:p>
        </p:txBody>
      </p:sp>
      <p:sp>
        <p:nvSpPr>
          <p:cNvPr id="50" name="Text Placeholder 47">
            <a:extLst>
              <a:ext uri="{FF2B5EF4-FFF2-40B4-BE49-F238E27FC236}">
                <a16:creationId xmlns:a16="http://schemas.microsoft.com/office/drawing/2014/main" id="{048F7DD5-4AF2-4BCB-BBA3-B5AD2537F2D5}"/>
              </a:ext>
            </a:extLst>
          </p:cNvPr>
          <p:cNvSpPr>
            <a:spLocks noGrp="1"/>
          </p:cNvSpPr>
          <p:nvPr>
            <p:ph type="body" sz="quarter" idx="52" hasCustomPrompt="1"/>
          </p:nvPr>
        </p:nvSpPr>
        <p:spPr>
          <a:xfrm>
            <a:off x="9091544" y="5505790"/>
            <a:ext cx="2516980" cy="225085"/>
          </a:xfrm>
          <a:prstGeom prst="rect">
            <a:avLst/>
          </a:prstGeom>
        </p:spPr>
        <p:txBody>
          <a:bodyPr/>
          <a:lstStyle>
            <a:lvl1pPr marL="0" indent="0">
              <a:buNone/>
              <a:defRPr/>
            </a:lvl1pPr>
            <a:lvl5pPr marL="3968" indent="0">
              <a:buNone/>
              <a:defRPr/>
            </a:lvl5pPr>
          </a:lstStyle>
          <a:p>
            <a:pPr lvl="4"/>
            <a:r>
              <a:rPr lang="en-US" dirty="0"/>
              <a:t>Acknowledgements text</a:t>
            </a:r>
          </a:p>
        </p:txBody>
      </p:sp>
      <p:sp>
        <p:nvSpPr>
          <p:cNvPr id="56" name="Content Placeholder 7">
            <a:extLst>
              <a:ext uri="{FF2B5EF4-FFF2-40B4-BE49-F238E27FC236}">
                <a16:creationId xmlns:a16="http://schemas.microsoft.com/office/drawing/2014/main" id="{A3BBE0ED-7FCE-44F2-8206-F252A674DC29}"/>
              </a:ext>
            </a:extLst>
          </p:cNvPr>
          <p:cNvSpPr>
            <a:spLocks noGrp="1"/>
          </p:cNvSpPr>
          <p:nvPr>
            <p:ph sz="quarter" idx="53" hasCustomPrompt="1"/>
          </p:nvPr>
        </p:nvSpPr>
        <p:spPr>
          <a:xfrm>
            <a:off x="9113483" y="6445250"/>
            <a:ext cx="2495041" cy="103216"/>
          </a:xfrm>
          <a:prstGeom prst="rect">
            <a:avLst/>
          </a:prstGeom>
        </p:spPr>
        <p:txBody>
          <a:bodyPr wrap="none">
            <a:noAutofit/>
          </a:bodyPr>
          <a:lstStyle>
            <a:lvl1pPr marL="0" indent="0" algn="r">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WEBSITE/URL</a:t>
            </a:r>
          </a:p>
        </p:txBody>
      </p:sp>
      <p:cxnSp>
        <p:nvCxnSpPr>
          <p:cNvPr id="52" name="Straight Connector 51" descr="Decorative">
            <a:extLst>
              <a:ext uri="{FF2B5EF4-FFF2-40B4-BE49-F238E27FC236}">
                <a16:creationId xmlns:a16="http://schemas.microsoft.com/office/drawing/2014/main" id="{680EFD36-8EB9-45C3-9DB4-C1919F43338E}"/>
              </a:ext>
            </a:extLst>
          </p:cNvPr>
          <p:cNvCxnSpPr/>
          <p:nvPr userDrawn="1"/>
        </p:nvCxnSpPr>
        <p:spPr>
          <a:xfrm>
            <a:off x="3090333" y="1455964"/>
            <a:ext cx="0" cy="4481286"/>
          </a:xfrm>
          <a:prstGeom prst="line">
            <a:avLst/>
          </a:prstGeom>
          <a:ln>
            <a:solidFill>
              <a:srgbClr val="646A6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descr="Decorative">
            <a:extLst>
              <a:ext uri="{FF2B5EF4-FFF2-40B4-BE49-F238E27FC236}">
                <a16:creationId xmlns:a16="http://schemas.microsoft.com/office/drawing/2014/main" id="{4B3F8C8B-A283-4F90-B843-C8A8EFBE57AC}"/>
              </a:ext>
            </a:extLst>
          </p:cNvPr>
          <p:cNvCxnSpPr/>
          <p:nvPr userDrawn="1"/>
        </p:nvCxnSpPr>
        <p:spPr>
          <a:xfrm>
            <a:off x="6053667" y="1460500"/>
            <a:ext cx="0" cy="4481286"/>
          </a:xfrm>
          <a:prstGeom prst="line">
            <a:avLst/>
          </a:prstGeom>
          <a:ln>
            <a:solidFill>
              <a:srgbClr val="646A6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descr="Decorative">
            <a:extLst>
              <a:ext uri="{FF2B5EF4-FFF2-40B4-BE49-F238E27FC236}">
                <a16:creationId xmlns:a16="http://schemas.microsoft.com/office/drawing/2014/main" id="{1CC1ED02-D4ED-41EB-B084-A86636E0F398}"/>
              </a:ext>
            </a:extLst>
          </p:cNvPr>
          <p:cNvCxnSpPr/>
          <p:nvPr userDrawn="1"/>
        </p:nvCxnSpPr>
        <p:spPr>
          <a:xfrm>
            <a:off x="8932333" y="1444625"/>
            <a:ext cx="0" cy="4481286"/>
          </a:xfrm>
          <a:prstGeom prst="line">
            <a:avLst/>
          </a:prstGeom>
          <a:ln>
            <a:solidFill>
              <a:srgbClr val="646A6E"/>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19129BB7-9143-4CBB-9EE5-BC169A3B3DC4}"/>
              </a:ext>
              <a:ext uri="{C183D7F6-B498-43B3-948B-1728B52AA6E4}">
                <adec:decorative xmlns:adec="http://schemas.microsoft.com/office/drawing/2017/decorative" val="1"/>
              </a:ext>
            </a:extLst>
          </p:cNvPr>
          <p:cNvSpPr/>
          <p:nvPr userDrawn="1"/>
        </p:nvSpPr>
        <p:spPr>
          <a:xfrm>
            <a:off x="381000" y="1254125"/>
            <a:ext cx="515703" cy="43209"/>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solidFill>
                <a:srgbClr val="BA0C2F"/>
              </a:solidFill>
            </a:endParaRPr>
          </a:p>
        </p:txBody>
      </p:sp>
      <p:pic>
        <p:nvPicPr>
          <p:cNvPr id="4" name="Picture 3" descr="A picture containing text, sign&#10;&#10;Description automatically generated">
            <a:extLst>
              <a:ext uri="{FF2B5EF4-FFF2-40B4-BE49-F238E27FC236}">
                <a16:creationId xmlns:a16="http://schemas.microsoft.com/office/drawing/2014/main" id="{B2229726-B6C3-5C4E-808F-B5EA326B3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833" y="6223000"/>
            <a:ext cx="3211574" cy="433917"/>
          </a:xfrm>
          <a:prstGeom prst="rect">
            <a:avLst/>
          </a:prstGeom>
        </p:spPr>
      </p:pic>
      <p:sp>
        <p:nvSpPr>
          <p:cNvPr id="46" name="Text Placeholder 45">
            <a:extLst>
              <a:ext uri="{FF2B5EF4-FFF2-40B4-BE49-F238E27FC236}">
                <a16:creationId xmlns:a16="http://schemas.microsoft.com/office/drawing/2014/main" id="{8A6407CC-D3B8-1249-B142-E387FC83FF0A}"/>
              </a:ext>
            </a:extLst>
          </p:cNvPr>
          <p:cNvSpPr>
            <a:spLocks noGrp="1"/>
          </p:cNvSpPr>
          <p:nvPr>
            <p:ph type="body" sz="quarter" idx="54" hasCustomPrompt="1"/>
          </p:nvPr>
        </p:nvSpPr>
        <p:spPr>
          <a:xfrm>
            <a:off x="359834" y="396875"/>
            <a:ext cx="5249333" cy="222250"/>
          </a:xfrm>
        </p:spPr>
        <p:txBody>
          <a:bodyPr/>
          <a:lstStyle>
            <a:lvl5pPr marL="3968" indent="0">
              <a:buNone/>
              <a:tabLst/>
              <a:defRPr sz="1250" b="1" i="0">
                <a:solidFill>
                  <a:srgbClr val="BA0C2F"/>
                </a:solidFill>
                <a:latin typeface="Buckeye Sans" pitchFamily="2" charset="77"/>
              </a:defRPr>
            </a:lvl5pPr>
          </a:lstStyle>
          <a:p>
            <a:pPr lvl="4"/>
            <a:r>
              <a:rPr lang="en-US" dirty="0"/>
              <a:t>COLLEGE/DEPT/UNIT</a:t>
            </a:r>
          </a:p>
        </p:txBody>
      </p:sp>
      <p:sp>
        <p:nvSpPr>
          <p:cNvPr id="47" name="Title 46">
            <a:extLst>
              <a:ext uri="{FF2B5EF4-FFF2-40B4-BE49-F238E27FC236}">
                <a16:creationId xmlns:a16="http://schemas.microsoft.com/office/drawing/2014/main" id="{B1B2E9A3-4634-1141-8BD2-96286D987EAF}"/>
              </a:ext>
            </a:extLst>
          </p:cNvPr>
          <p:cNvSpPr>
            <a:spLocks noGrp="1"/>
          </p:cNvSpPr>
          <p:nvPr>
            <p:ph type="title"/>
          </p:nvPr>
        </p:nvSpPr>
        <p:spPr>
          <a:xfrm>
            <a:off x="359833" y="698500"/>
            <a:ext cx="10085917" cy="289057"/>
          </a:xfrm>
        </p:spPr>
        <p:txBody>
          <a:bodyPr/>
          <a:lstStyle/>
          <a:p>
            <a:r>
              <a:rPr lang="en-US" dirty="0"/>
              <a:t>Click to edit Master title style</a:t>
            </a:r>
          </a:p>
        </p:txBody>
      </p:sp>
      <p:sp>
        <p:nvSpPr>
          <p:cNvPr id="58" name="Text Placeholder 57">
            <a:extLst>
              <a:ext uri="{FF2B5EF4-FFF2-40B4-BE49-F238E27FC236}">
                <a16:creationId xmlns:a16="http://schemas.microsoft.com/office/drawing/2014/main" id="{FAB36A94-9A04-F145-AA61-3881C321A1BD}"/>
              </a:ext>
            </a:extLst>
          </p:cNvPr>
          <p:cNvSpPr>
            <a:spLocks noGrp="1"/>
          </p:cNvSpPr>
          <p:nvPr>
            <p:ph type="body" sz="quarter" idx="55"/>
          </p:nvPr>
        </p:nvSpPr>
        <p:spPr>
          <a:xfrm>
            <a:off x="359834" y="17780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 name="Text Placeholder 57">
            <a:extLst>
              <a:ext uri="{FF2B5EF4-FFF2-40B4-BE49-F238E27FC236}">
                <a16:creationId xmlns:a16="http://schemas.microsoft.com/office/drawing/2014/main" id="{DFC2932F-46BA-1A43-8D20-F6614E46A9E2}"/>
              </a:ext>
            </a:extLst>
          </p:cNvPr>
          <p:cNvSpPr>
            <a:spLocks noGrp="1"/>
          </p:cNvSpPr>
          <p:nvPr>
            <p:ph type="body" sz="quarter" idx="56"/>
          </p:nvPr>
        </p:nvSpPr>
        <p:spPr>
          <a:xfrm>
            <a:off x="359834" y="283804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57">
            <a:extLst>
              <a:ext uri="{FF2B5EF4-FFF2-40B4-BE49-F238E27FC236}">
                <a16:creationId xmlns:a16="http://schemas.microsoft.com/office/drawing/2014/main" id="{FAC4839A-3955-5D4E-8A6D-AC9EAAD7610E}"/>
              </a:ext>
            </a:extLst>
          </p:cNvPr>
          <p:cNvSpPr>
            <a:spLocks noGrp="1"/>
          </p:cNvSpPr>
          <p:nvPr>
            <p:ph type="body" sz="quarter" idx="57"/>
          </p:nvPr>
        </p:nvSpPr>
        <p:spPr>
          <a:xfrm>
            <a:off x="359834" y="3652274"/>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 name="Text Placeholder 57">
            <a:extLst>
              <a:ext uri="{FF2B5EF4-FFF2-40B4-BE49-F238E27FC236}">
                <a16:creationId xmlns:a16="http://schemas.microsoft.com/office/drawing/2014/main" id="{E524398D-2D2A-3A45-9581-D3C88B277FEC}"/>
              </a:ext>
            </a:extLst>
          </p:cNvPr>
          <p:cNvSpPr>
            <a:spLocks noGrp="1"/>
          </p:cNvSpPr>
          <p:nvPr>
            <p:ph type="body" sz="quarter" idx="58"/>
          </p:nvPr>
        </p:nvSpPr>
        <p:spPr>
          <a:xfrm>
            <a:off x="3335953" y="17780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 name="Text Placeholder 57">
            <a:extLst>
              <a:ext uri="{FF2B5EF4-FFF2-40B4-BE49-F238E27FC236}">
                <a16:creationId xmlns:a16="http://schemas.microsoft.com/office/drawing/2014/main" id="{94543DB7-60C6-644F-A28B-AEDE9CCDC31C}"/>
              </a:ext>
            </a:extLst>
          </p:cNvPr>
          <p:cNvSpPr>
            <a:spLocks noGrp="1"/>
          </p:cNvSpPr>
          <p:nvPr>
            <p:ph type="body" sz="quarter" idx="59"/>
          </p:nvPr>
        </p:nvSpPr>
        <p:spPr>
          <a:xfrm>
            <a:off x="3335953" y="44450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57">
            <a:extLst>
              <a:ext uri="{FF2B5EF4-FFF2-40B4-BE49-F238E27FC236}">
                <a16:creationId xmlns:a16="http://schemas.microsoft.com/office/drawing/2014/main" id="{A3FF6BBA-766D-E841-BED0-773664CCEEA2}"/>
              </a:ext>
            </a:extLst>
          </p:cNvPr>
          <p:cNvSpPr>
            <a:spLocks noGrp="1"/>
          </p:cNvSpPr>
          <p:nvPr>
            <p:ph type="body" sz="quarter" idx="60"/>
          </p:nvPr>
        </p:nvSpPr>
        <p:spPr>
          <a:xfrm>
            <a:off x="3335953" y="511175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ext Placeholder 57">
            <a:extLst>
              <a:ext uri="{FF2B5EF4-FFF2-40B4-BE49-F238E27FC236}">
                <a16:creationId xmlns:a16="http://schemas.microsoft.com/office/drawing/2014/main" id="{6F8EE71D-EBC2-B841-AF09-36CE828A50AD}"/>
              </a:ext>
            </a:extLst>
          </p:cNvPr>
          <p:cNvSpPr>
            <a:spLocks noGrp="1"/>
          </p:cNvSpPr>
          <p:nvPr>
            <p:ph type="body" sz="quarter" idx="61"/>
          </p:nvPr>
        </p:nvSpPr>
        <p:spPr>
          <a:xfrm>
            <a:off x="6244167" y="5222875"/>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5" name="Text Placeholder 57">
            <a:extLst>
              <a:ext uri="{FF2B5EF4-FFF2-40B4-BE49-F238E27FC236}">
                <a16:creationId xmlns:a16="http://schemas.microsoft.com/office/drawing/2014/main" id="{6C6F56AF-F5AF-5C48-B665-88DFDD27F70D}"/>
              </a:ext>
            </a:extLst>
          </p:cNvPr>
          <p:cNvSpPr>
            <a:spLocks noGrp="1"/>
          </p:cNvSpPr>
          <p:nvPr>
            <p:ph type="body" sz="quarter" idx="62"/>
          </p:nvPr>
        </p:nvSpPr>
        <p:spPr>
          <a:xfrm>
            <a:off x="6244167" y="17780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6" name="Text Placeholder 57">
            <a:extLst>
              <a:ext uri="{FF2B5EF4-FFF2-40B4-BE49-F238E27FC236}">
                <a16:creationId xmlns:a16="http://schemas.microsoft.com/office/drawing/2014/main" id="{32740D37-635E-164E-80C3-09FB5E6EAD4A}"/>
              </a:ext>
            </a:extLst>
          </p:cNvPr>
          <p:cNvSpPr>
            <a:spLocks noGrp="1"/>
          </p:cNvSpPr>
          <p:nvPr>
            <p:ph type="body" sz="quarter" idx="63"/>
          </p:nvPr>
        </p:nvSpPr>
        <p:spPr>
          <a:xfrm>
            <a:off x="6244167" y="2601452"/>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8" name="Content Placeholder 27">
            <a:extLst>
              <a:ext uri="{FF2B5EF4-FFF2-40B4-BE49-F238E27FC236}">
                <a16:creationId xmlns:a16="http://schemas.microsoft.com/office/drawing/2014/main" id="{C0644A6D-2FD2-0F42-8EB8-1D0E59E86A43}"/>
              </a:ext>
            </a:extLst>
          </p:cNvPr>
          <p:cNvSpPr>
            <a:spLocks noGrp="1"/>
          </p:cNvSpPr>
          <p:nvPr>
            <p:ph sz="quarter" idx="64"/>
          </p:nvPr>
        </p:nvSpPr>
        <p:spPr>
          <a:xfrm>
            <a:off x="9101667" y="1619250"/>
            <a:ext cx="2517140" cy="1217083"/>
          </a:xfrm>
          <a:prstGeom prst="rect">
            <a:avLst/>
          </a:prstGeom>
        </p:spPr>
        <p:txBody>
          <a:bodyPr/>
          <a:lstStyle>
            <a:lvl1pPr marL="0" indent="0">
              <a:buNone/>
              <a:defRPr/>
            </a:lvl1pPr>
          </a:lstStyle>
          <a:p>
            <a:pPr lvl="2"/>
            <a:endParaRPr lang="en-US" dirty="0"/>
          </a:p>
        </p:txBody>
      </p:sp>
      <p:sp>
        <p:nvSpPr>
          <p:cNvPr id="69" name="Text Placeholder 57">
            <a:extLst>
              <a:ext uri="{FF2B5EF4-FFF2-40B4-BE49-F238E27FC236}">
                <a16:creationId xmlns:a16="http://schemas.microsoft.com/office/drawing/2014/main" id="{9E4CD769-BE41-5444-A3DA-0364B948B471}"/>
              </a:ext>
            </a:extLst>
          </p:cNvPr>
          <p:cNvSpPr>
            <a:spLocks noGrp="1"/>
          </p:cNvSpPr>
          <p:nvPr>
            <p:ph type="body" sz="quarter" idx="65"/>
          </p:nvPr>
        </p:nvSpPr>
        <p:spPr>
          <a:xfrm>
            <a:off x="9094611" y="32385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1" name="Picture 70" descr="A red and white sign&#10;&#10;Description automatically generated with low confidence">
            <a:extLst>
              <a:ext uri="{FF2B5EF4-FFF2-40B4-BE49-F238E27FC236}">
                <a16:creationId xmlns:a16="http://schemas.microsoft.com/office/drawing/2014/main" id="{DC2DF71D-F244-7145-994D-121BD09595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8706" y="190500"/>
            <a:ext cx="1053294" cy="232833"/>
          </a:xfrm>
          <a:prstGeom prst="rect">
            <a:avLst/>
          </a:prstGeom>
        </p:spPr>
      </p:pic>
    </p:spTree>
    <p:extLst>
      <p:ext uri="{BB962C8B-B14F-4D97-AF65-F5344CB8AC3E}">
        <p14:creationId xmlns:p14="http://schemas.microsoft.com/office/powerpoint/2010/main" val="2096193520"/>
      </p:ext>
    </p:extLst>
  </p:cSld>
  <p:clrMapOvr>
    <a:masterClrMapping/>
  </p:clrMapOvr>
  <p:transition spd="slow" advClick="0" advTm="20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B0AE-7FE9-0C4E-10AB-31392DBFA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76A27F-2526-4C46-4413-F9E94AB09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EF181E-4EBA-144B-D1E3-B2635EEA31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89A218-2220-4B74-C206-6741DBA828C3}"/>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6" name="Footer Placeholder 5">
            <a:extLst>
              <a:ext uri="{FF2B5EF4-FFF2-40B4-BE49-F238E27FC236}">
                <a16:creationId xmlns:a16="http://schemas.microsoft.com/office/drawing/2014/main" id="{4FDA7111-1358-C2FB-9787-DD7D63F74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33297-82E8-F3DB-BC9F-1A2A356E8012}"/>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2454118526"/>
      </p:ext>
    </p:extLst>
  </p:cSld>
  <p:clrMapOvr>
    <a:masterClrMapping/>
  </p:clrMapOvr>
  <p:transition spd="slow" advClick="0" advTm="20000">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5673EE-F47B-E9EE-DF46-78C9677A80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F4DD-486C-01F8-9287-8F10D2964C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EAAF3-9D82-9B5A-81C3-6F5A18C30C64}"/>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5" name="Footer Placeholder 4">
            <a:extLst>
              <a:ext uri="{FF2B5EF4-FFF2-40B4-BE49-F238E27FC236}">
                <a16:creationId xmlns:a16="http://schemas.microsoft.com/office/drawing/2014/main" id="{49EC376E-1046-8B87-FFCD-73E66778D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B755B-9D9B-A09C-EE9F-5672C1484393}"/>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2193247275"/>
      </p:ext>
    </p:extLst>
  </p:cSld>
  <p:clrMapOvr>
    <a:masterClrMapping/>
  </p:clrMapOvr>
  <p:transition spd="slow" advClick="0" advTm="20000">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8584887"/>
      </p:ext>
    </p:extLst>
  </p:cSld>
  <p:clrMapOvr>
    <a:masterClrMapping/>
  </p:clrMapOvr>
  <p:transition spd="slow" advClick="0" advTm="20000">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26836331"/>
      </p:ext>
    </p:extLst>
  </p:cSld>
  <p:clrMapOvr>
    <a:masterClrMapping/>
  </p:clrMapOvr>
  <p:transition spd="slow" advClick="0" advTm="20000">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3419839"/>
      </p:ext>
    </p:extLst>
  </p:cSld>
  <p:clrMapOvr>
    <a:masterClrMapping/>
  </p:clrMapOvr>
  <p:transition spd="slow" advClick="0" advTm="20000">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0739436"/>
      </p:ext>
    </p:extLst>
  </p:cSld>
  <p:clrMapOvr>
    <a:masterClrMapping/>
  </p:clrMapOvr>
  <p:transition spd="slow" advClick="0" advTm="20000">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3119507"/>
      </p:ext>
    </p:extLst>
  </p:cSld>
  <p:clrMapOvr>
    <a:masterClrMapping/>
  </p:clrMapOvr>
  <p:transition spd="slow" advClick="0" advTm="20000">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90838189"/>
      </p:ext>
    </p:extLst>
  </p:cSld>
  <p:clrMapOvr>
    <a:masterClrMapping/>
  </p:clrMapOvr>
  <p:transition spd="slow" advClick="0" advTm="20000">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9136773"/>
      </p:ext>
    </p:extLst>
  </p:cSld>
  <p:clrMapOvr>
    <a:masterClrMapping/>
  </p:clrMapOvr>
  <p:transition spd="slow" advClick="0" advTm="20000">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9275631"/>
      </p:ext>
    </p:extLst>
  </p:cSld>
  <p:clrMapOvr>
    <a:masterClrMapping/>
  </p:clrMapOvr>
  <p:transition spd="slow" advClick="0" advTm="20000">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0526250"/>
      </p:ext>
    </p:extLst>
  </p:cSld>
  <p:clrMapOvr>
    <a:masterClrMapping/>
  </p:clrMapOvr>
  <p:transition spd="slow" advClick="0" advTm="20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D31C-2A82-700A-DD61-F900B70080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9955EB-D302-F997-3B59-5AFB305F1C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AFF3CE-2893-6F22-7B82-0AC291D1F1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27C28D-9120-3449-5380-CBAB7EBB4D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628EA1-CED8-7145-2FBF-B0D1212FF1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FFB9F6-77CE-F91F-8BBE-7202BB7FDCC0}"/>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8" name="Footer Placeholder 7">
            <a:extLst>
              <a:ext uri="{FF2B5EF4-FFF2-40B4-BE49-F238E27FC236}">
                <a16:creationId xmlns:a16="http://schemas.microsoft.com/office/drawing/2014/main" id="{C3CBCF4D-F5F3-FC97-9DBA-C11CCBE113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858BB9-0726-03A4-3A08-3218C5296563}"/>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502829771"/>
      </p:ext>
    </p:extLst>
  </p:cSld>
  <p:clrMapOvr>
    <a:masterClrMapping/>
  </p:clrMapOvr>
  <p:transition spd="slow" advClick="0" advTm="20000">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11479841"/>
      </p:ext>
    </p:extLst>
  </p:cSld>
  <p:clrMapOvr>
    <a:masterClrMapping/>
  </p:clrMapOvr>
  <p:transition spd="slow" advClick="0" advTm="20000">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38609806"/>
      </p:ext>
    </p:extLst>
  </p:cSld>
  <p:clrMapOvr>
    <a:masterClrMapping/>
  </p:clrMapOvr>
  <p:transition spd="slow" advClick="0" advTm="20000">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463AA-8D83-B445-4A65-11998195B4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a:extLst>
              <a:ext uri="{FF2B5EF4-FFF2-40B4-BE49-F238E27FC236}">
                <a16:creationId xmlns:a16="http://schemas.microsoft.com/office/drawing/2014/main" id="{FEE09410-CA0A-12DA-9B23-C9230BBF42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a:extLst>
              <a:ext uri="{FF2B5EF4-FFF2-40B4-BE49-F238E27FC236}">
                <a16:creationId xmlns:a16="http://schemas.microsoft.com/office/drawing/2014/main" id="{5F5E43D6-8275-5A19-792C-BF5D59CA637D}"/>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5" name="Footer Placeholder 4">
            <a:extLst>
              <a:ext uri="{FF2B5EF4-FFF2-40B4-BE49-F238E27FC236}">
                <a16:creationId xmlns:a16="http://schemas.microsoft.com/office/drawing/2014/main" id="{A74A71BE-3208-61E2-DCEB-05D72081BBCA}"/>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A9BE1417-0219-1E8B-AD85-372CE888E662}"/>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3931923774"/>
      </p:ext>
    </p:extLst>
  </p:cSld>
  <p:clrMapOvr>
    <a:masterClrMapping/>
  </p:clrMapOvr>
  <p:transition spd="slow" advClick="0" advTm="20000">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1333-6E2E-7AE1-840A-03A99A8EF365}"/>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D487249B-1CF2-1061-CEAE-3FF25359FD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07894091-B8B3-0B03-246E-30A408682AF6}"/>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5" name="Footer Placeholder 4">
            <a:extLst>
              <a:ext uri="{FF2B5EF4-FFF2-40B4-BE49-F238E27FC236}">
                <a16:creationId xmlns:a16="http://schemas.microsoft.com/office/drawing/2014/main" id="{57817DBC-320D-EBFD-3919-A6E036A558F3}"/>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A2CE75A1-3FE5-FEAF-B641-CB5446313C94}"/>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2909295688"/>
      </p:ext>
    </p:extLst>
  </p:cSld>
  <p:clrMapOvr>
    <a:masterClrMapping/>
  </p:clrMapOvr>
  <p:transition spd="slow" advClick="0" advTm="20000">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A01-F9B4-92E3-EF6E-712A2A896C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44986659-DA58-9AEA-351F-F340FC7FEA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857FC-7C37-2DFB-B11F-5967D4202AA2}"/>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5" name="Footer Placeholder 4">
            <a:extLst>
              <a:ext uri="{FF2B5EF4-FFF2-40B4-BE49-F238E27FC236}">
                <a16:creationId xmlns:a16="http://schemas.microsoft.com/office/drawing/2014/main" id="{0C452CD6-194A-FD44-2C69-DBF24D9CB781}"/>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CADF8AC8-5A83-A4E4-303D-F0F529D01C18}"/>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3333726669"/>
      </p:ext>
    </p:extLst>
  </p:cSld>
  <p:clrMapOvr>
    <a:masterClrMapping/>
  </p:clrMapOvr>
  <p:transition spd="slow" advClick="0" advTm="20000">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B256-3B1F-8D39-17AC-BBB474E8BFD1}"/>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881DCF33-ABBC-5C15-EF07-DFB22C375C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50C6482E-F087-7A70-0DF2-D4DE24AA1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a:extLst>
              <a:ext uri="{FF2B5EF4-FFF2-40B4-BE49-F238E27FC236}">
                <a16:creationId xmlns:a16="http://schemas.microsoft.com/office/drawing/2014/main" id="{FF807BC8-6D81-8007-AC62-A84CC58A41FF}"/>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6" name="Footer Placeholder 5">
            <a:extLst>
              <a:ext uri="{FF2B5EF4-FFF2-40B4-BE49-F238E27FC236}">
                <a16:creationId xmlns:a16="http://schemas.microsoft.com/office/drawing/2014/main" id="{76E00495-F0B9-F3D4-7B67-D537E50A0A67}"/>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DC162416-9656-4F91-568D-A1CC6E261401}"/>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2700102545"/>
      </p:ext>
    </p:extLst>
  </p:cSld>
  <p:clrMapOvr>
    <a:masterClrMapping/>
  </p:clrMapOvr>
  <p:transition spd="slow" advClick="0" advTm="20000">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B026E-AA07-A04E-AF65-116790094AB6}"/>
              </a:ext>
            </a:extLst>
          </p:cNvPr>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31603F2F-C078-1A67-F03E-C2E49A9B63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8BDB7E-2982-BC04-0A25-5B8C2F1CCC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6EC214DC-F277-B60D-F6B3-F6CB2A2BCF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41E37E-0538-73B9-F669-8386641148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a:extLst>
              <a:ext uri="{FF2B5EF4-FFF2-40B4-BE49-F238E27FC236}">
                <a16:creationId xmlns:a16="http://schemas.microsoft.com/office/drawing/2014/main" id="{FEE0E7AB-514A-D518-8DF9-B4D9D8886AD4}"/>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8" name="Footer Placeholder 7">
            <a:extLst>
              <a:ext uri="{FF2B5EF4-FFF2-40B4-BE49-F238E27FC236}">
                <a16:creationId xmlns:a16="http://schemas.microsoft.com/office/drawing/2014/main" id="{490AC579-5882-ADE4-71B2-E581EA9F5709}"/>
              </a:ext>
            </a:extLst>
          </p:cNvPr>
          <p:cNvSpPr>
            <a:spLocks noGrp="1"/>
          </p:cNvSpPr>
          <p:nvPr>
            <p:ph type="ftr" sz="quarter" idx="11"/>
          </p:nvPr>
        </p:nvSpPr>
        <p:spPr/>
        <p:txBody>
          <a:bodyPr/>
          <a:lstStyle/>
          <a:p>
            <a:endParaRPr lang="pt-PT"/>
          </a:p>
        </p:txBody>
      </p:sp>
      <p:sp>
        <p:nvSpPr>
          <p:cNvPr id="9" name="Slide Number Placeholder 8">
            <a:extLst>
              <a:ext uri="{FF2B5EF4-FFF2-40B4-BE49-F238E27FC236}">
                <a16:creationId xmlns:a16="http://schemas.microsoft.com/office/drawing/2014/main" id="{4B150B29-D5A1-0BA9-54FE-271F127FBB9C}"/>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4197382103"/>
      </p:ext>
    </p:extLst>
  </p:cSld>
  <p:clrMapOvr>
    <a:masterClrMapping/>
  </p:clrMapOvr>
  <p:transition spd="slow" advClick="0" advTm="20000">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AC48-B766-2F90-9A2F-5D0579A9BA08}"/>
              </a:ext>
            </a:extLst>
          </p:cNvPr>
          <p:cNvSpPr>
            <a:spLocks noGrp="1"/>
          </p:cNvSpPr>
          <p:nvPr>
            <p:ph type="title"/>
          </p:nvPr>
        </p:nvSpPr>
        <p:spPr/>
        <p:txBody>
          <a:bodyPr/>
          <a:lstStyle/>
          <a:p>
            <a:r>
              <a:rPr lang="en-US"/>
              <a:t>Click to edit Master title style</a:t>
            </a:r>
            <a:endParaRPr lang="pt-PT"/>
          </a:p>
        </p:txBody>
      </p:sp>
      <p:sp>
        <p:nvSpPr>
          <p:cNvPr id="3" name="Date Placeholder 2">
            <a:extLst>
              <a:ext uri="{FF2B5EF4-FFF2-40B4-BE49-F238E27FC236}">
                <a16:creationId xmlns:a16="http://schemas.microsoft.com/office/drawing/2014/main" id="{87D665D9-FC59-272F-4E17-21A115F00814}"/>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4" name="Footer Placeholder 3">
            <a:extLst>
              <a:ext uri="{FF2B5EF4-FFF2-40B4-BE49-F238E27FC236}">
                <a16:creationId xmlns:a16="http://schemas.microsoft.com/office/drawing/2014/main" id="{C2B6B792-110B-8D04-DCD6-939DE9F8178E}"/>
              </a:ext>
            </a:extLst>
          </p:cNvPr>
          <p:cNvSpPr>
            <a:spLocks noGrp="1"/>
          </p:cNvSpPr>
          <p:nvPr>
            <p:ph type="ftr" sz="quarter" idx="11"/>
          </p:nvPr>
        </p:nvSpPr>
        <p:spPr/>
        <p:txBody>
          <a:bodyPr/>
          <a:lstStyle/>
          <a:p>
            <a:endParaRPr lang="pt-PT"/>
          </a:p>
        </p:txBody>
      </p:sp>
      <p:sp>
        <p:nvSpPr>
          <p:cNvPr id="5" name="Slide Number Placeholder 4">
            <a:extLst>
              <a:ext uri="{FF2B5EF4-FFF2-40B4-BE49-F238E27FC236}">
                <a16:creationId xmlns:a16="http://schemas.microsoft.com/office/drawing/2014/main" id="{91D0B311-2FF9-3B36-F976-385838733CF0}"/>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4291216011"/>
      </p:ext>
    </p:extLst>
  </p:cSld>
  <p:clrMapOvr>
    <a:masterClrMapping/>
  </p:clrMapOvr>
  <p:transition spd="slow" advClick="0" advTm="20000">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D6460-6733-EA8D-4A8E-B292A040D276}"/>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3" name="Footer Placeholder 2">
            <a:extLst>
              <a:ext uri="{FF2B5EF4-FFF2-40B4-BE49-F238E27FC236}">
                <a16:creationId xmlns:a16="http://schemas.microsoft.com/office/drawing/2014/main" id="{E8EA4B9F-380E-67D1-F195-184E0F5C6E93}"/>
              </a:ext>
            </a:extLst>
          </p:cNvPr>
          <p:cNvSpPr>
            <a:spLocks noGrp="1"/>
          </p:cNvSpPr>
          <p:nvPr>
            <p:ph type="ftr" sz="quarter" idx="11"/>
          </p:nvPr>
        </p:nvSpPr>
        <p:spPr/>
        <p:txBody>
          <a:bodyPr/>
          <a:lstStyle/>
          <a:p>
            <a:endParaRPr lang="pt-PT"/>
          </a:p>
        </p:txBody>
      </p:sp>
      <p:sp>
        <p:nvSpPr>
          <p:cNvPr id="4" name="Slide Number Placeholder 3">
            <a:extLst>
              <a:ext uri="{FF2B5EF4-FFF2-40B4-BE49-F238E27FC236}">
                <a16:creationId xmlns:a16="http://schemas.microsoft.com/office/drawing/2014/main" id="{215EBB85-1E6E-3919-A41E-F6492844CCF4}"/>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2096323116"/>
      </p:ext>
    </p:extLst>
  </p:cSld>
  <p:clrMapOvr>
    <a:masterClrMapping/>
  </p:clrMapOvr>
  <p:transition spd="slow" advClick="0" advTm="20000">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5C2C-2AD4-A900-B82A-EDF271335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4C94280D-69BF-2C02-225D-0FCF1B5E1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60250AB3-8B88-4C3B-21A1-E5DE0899A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740D96-3239-DDF0-3789-28564EFBA189}"/>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6" name="Footer Placeholder 5">
            <a:extLst>
              <a:ext uri="{FF2B5EF4-FFF2-40B4-BE49-F238E27FC236}">
                <a16:creationId xmlns:a16="http://schemas.microsoft.com/office/drawing/2014/main" id="{D914C04D-49FD-A633-B9A1-72C5CEFEB9DB}"/>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C1B9E18A-CA35-1A1D-068A-F0A43DA8B73D}"/>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1375081311"/>
      </p:ext>
    </p:extLst>
  </p:cSld>
  <p:clrMapOvr>
    <a:masterClrMapping/>
  </p:clrMapOvr>
  <p:transition spd="slow" advClick="0" advTm="20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7E71-66EB-1357-C996-BA22900CE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379BEF-9B14-3584-FC48-368149C8EDBA}"/>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4" name="Footer Placeholder 3">
            <a:extLst>
              <a:ext uri="{FF2B5EF4-FFF2-40B4-BE49-F238E27FC236}">
                <a16:creationId xmlns:a16="http://schemas.microsoft.com/office/drawing/2014/main" id="{34ED5CBE-C576-A026-5AF9-217784C24E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005934-4EB6-9943-520E-81CC13198AE0}"/>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3072548689"/>
      </p:ext>
    </p:extLst>
  </p:cSld>
  <p:clrMapOvr>
    <a:masterClrMapping/>
  </p:clrMapOvr>
  <p:transition spd="slow" advClick="0" advTm="20000">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717C-17FA-DFCA-FD3D-FA423321D6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a:extLst>
              <a:ext uri="{FF2B5EF4-FFF2-40B4-BE49-F238E27FC236}">
                <a16:creationId xmlns:a16="http://schemas.microsoft.com/office/drawing/2014/main" id="{256C94A4-4279-5CFB-EB31-E8E20E77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84073532-FECD-ADA1-A3F3-F5969697BD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3354DA-71EC-CF92-3D07-8A3FB9633589}"/>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6" name="Footer Placeholder 5">
            <a:extLst>
              <a:ext uri="{FF2B5EF4-FFF2-40B4-BE49-F238E27FC236}">
                <a16:creationId xmlns:a16="http://schemas.microsoft.com/office/drawing/2014/main" id="{AEECFACD-FF96-064F-12EF-532950CAF162}"/>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7E40691C-89B6-FC94-44B0-1B026407BC85}"/>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3946615828"/>
      </p:ext>
    </p:extLst>
  </p:cSld>
  <p:clrMapOvr>
    <a:masterClrMapping/>
  </p:clrMapOvr>
  <p:transition spd="slow" advClick="0" advTm="20000">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9A899-1107-E3FA-A4D1-397C8E7B5D36}"/>
              </a:ext>
            </a:extLst>
          </p:cNvPr>
          <p:cNvSpPr>
            <a:spLocks noGrp="1"/>
          </p:cNvSpPr>
          <p:nvPr>
            <p:ph type="title"/>
          </p:nvPr>
        </p:nvSpPr>
        <p:spPr/>
        <p:txBody>
          <a:bodyPr/>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E99D87A4-7BEF-C3B5-2468-06143CB45A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9E1E383D-754B-952C-F74C-C790EA752042}"/>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5" name="Footer Placeholder 4">
            <a:extLst>
              <a:ext uri="{FF2B5EF4-FFF2-40B4-BE49-F238E27FC236}">
                <a16:creationId xmlns:a16="http://schemas.microsoft.com/office/drawing/2014/main" id="{797EC6BD-E35B-F9CA-D782-6BAD37359FF0}"/>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61343D7F-3C6F-0FA2-1C00-7FCDB254262B}"/>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4120048950"/>
      </p:ext>
    </p:extLst>
  </p:cSld>
  <p:clrMapOvr>
    <a:masterClrMapping/>
  </p:clrMapOvr>
  <p:transition spd="slow" advClick="0" advTm="20000">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DDF6A-DF96-B541-0BA0-108BB0DFD0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1EB8A8C2-613A-B347-3A64-9951CB23CD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A0DD1BF7-E827-3DDB-B8BF-FC4D060CF723}"/>
              </a:ext>
            </a:extLst>
          </p:cNvPr>
          <p:cNvSpPr>
            <a:spLocks noGrp="1"/>
          </p:cNvSpPr>
          <p:nvPr>
            <p:ph type="dt" sz="half" idx="10"/>
          </p:nvPr>
        </p:nvSpPr>
        <p:spPr/>
        <p:txBody>
          <a:bodyPr/>
          <a:lstStyle/>
          <a:p>
            <a:fld id="{A11A6EF1-91A7-3246-96B0-4F72031C2B43}" type="datetimeFigureOut">
              <a:rPr lang="pt-PT" smtClean="0"/>
              <a:t>05/12/2023</a:t>
            </a:fld>
            <a:endParaRPr lang="pt-PT"/>
          </a:p>
        </p:txBody>
      </p:sp>
      <p:sp>
        <p:nvSpPr>
          <p:cNvPr id="5" name="Footer Placeholder 4">
            <a:extLst>
              <a:ext uri="{FF2B5EF4-FFF2-40B4-BE49-F238E27FC236}">
                <a16:creationId xmlns:a16="http://schemas.microsoft.com/office/drawing/2014/main" id="{D0C50442-9383-280D-F126-C6B0C70C32B3}"/>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A14FCA86-27A4-77D1-DFEB-777C2EE9E1A9}"/>
              </a:ext>
            </a:extLst>
          </p:cNvPr>
          <p:cNvSpPr>
            <a:spLocks noGrp="1"/>
          </p:cNvSpPr>
          <p:nvPr>
            <p:ph type="sldNum" sz="quarter" idx="12"/>
          </p:nvPr>
        </p:nvSpPr>
        <p:spPr/>
        <p:txBody>
          <a:bodyPr/>
          <a:lstStyle/>
          <a:p>
            <a:fld id="{0EBBC04E-6D20-DB4C-96FC-03E897BADC82}" type="slidenum">
              <a:rPr lang="pt-PT" smtClean="0"/>
              <a:t>‹#›</a:t>
            </a:fld>
            <a:endParaRPr lang="pt-PT"/>
          </a:p>
        </p:txBody>
      </p:sp>
    </p:spTree>
    <p:extLst>
      <p:ext uri="{BB962C8B-B14F-4D97-AF65-F5344CB8AC3E}">
        <p14:creationId xmlns:p14="http://schemas.microsoft.com/office/powerpoint/2010/main" val="1855435467"/>
      </p:ext>
    </p:extLst>
  </p:cSld>
  <p:clrMapOvr>
    <a:masterClrMapping/>
  </p:clrMapOvr>
  <p:transition spd="slow" advClick="0" advTm="20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6F685-AC86-043F-80BC-F2155CB8E04E}"/>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3" name="Footer Placeholder 2">
            <a:extLst>
              <a:ext uri="{FF2B5EF4-FFF2-40B4-BE49-F238E27FC236}">
                <a16:creationId xmlns:a16="http://schemas.microsoft.com/office/drawing/2014/main" id="{EB4C8771-B863-48B5-130A-5A080B5E7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D3CDA1-D2BD-B118-792C-C82821249CA7}"/>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3777438526"/>
      </p:ext>
    </p:extLst>
  </p:cSld>
  <p:clrMapOvr>
    <a:masterClrMapping/>
  </p:clrMapOvr>
  <p:transition spd="slow" advClick="0" advTm="20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57CB6-648A-C657-4625-055EDA1E6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CBA214-8A6C-C6CF-D0C7-F86DBAC630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A5C966-FDD9-0582-F073-F05B7DB52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AD70D-4AAF-E2AF-724E-64D6B8EC0E39}"/>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6" name="Footer Placeholder 5">
            <a:extLst>
              <a:ext uri="{FF2B5EF4-FFF2-40B4-BE49-F238E27FC236}">
                <a16:creationId xmlns:a16="http://schemas.microsoft.com/office/drawing/2014/main" id="{F2D4A79A-D844-C0EB-F305-4F6107D69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EAAF5-6D63-FA8E-6355-3A0C541D9DB1}"/>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1801542616"/>
      </p:ext>
    </p:extLst>
  </p:cSld>
  <p:clrMapOvr>
    <a:masterClrMapping/>
  </p:clrMapOvr>
  <p:transition spd="slow" advClick="0" advTm="20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85A64-4B0A-55D1-B826-600621A9F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954240-600F-CDF6-F455-5813350A95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53A614-C008-1CD3-6FBD-03FE80B11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3E5184-8A5E-1DF3-2882-97EC274518F6}"/>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6" name="Footer Placeholder 5">
            <a:extLst>
              <a:ext uri="{FF2B5EF4-FFF2-40B4-BE49-F238E27FC236}">
                <a16:creationId xmlns:a16="http://schemas.microsoft.com/office/drawing/2014/main" id="{CDA7FAF5-0167-3213-5356-D45958155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91D935-A21C-D2A9-2EFA-1A8C1E6C0976}"/>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747970329"/>
      </p:ext>
    </p:extLst>
  </p:cSld>
  <p:clrMapOvr>
    <a:masterClrMapping/>
  </p:clrMapOvr>
  <p:transition spd="slow" advClick="0" advTm="20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8AD0-CF68-740C-E2F5-38F1D3EE8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887A08-ED93-2DA0-A5F0-C25D976501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D5250-C43A-98DA-DAFD-74D7AE7F8F18}"/>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5" name="Footer Placeholder 4">
            <a:extLst>
              <a:ext uri="{FF2B5EF4-FFF2-40B4-BE49-F238E27FC236}">
                <a16:creationId xmlns:a16="http://schemas.microsoft.com/office/drawing/2014/main" id="{32A81F99-DDA8-FF95-EACD-375227708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D2AB2-B23D-0939-F78B-3379613D020B}"/>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2363003346"/>
      </p:ext>
    </p:extLst>
  </p:cSld>
  <p:clrMapOvr>
    <a:masterClrMapping/>
  </p:clrMapOvr>
  <p:transition spd="slow" advClick="0" advTm="20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FCF5D-7AC4-004E-32E1-6F4AE9B2A9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34F35C-96E3-6A39-DE4B-E07B23C515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9CC3B-690C-BFAD-109B-068FD51B57F4}"/>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5" name="Footer Placeholder 4">
            <a:extLst>
              <a:ext uri="{FF2B5EF4-FFF2-40B4-BE49-F238E27FC236}">
                <a16:creationId xmlns:a16="http://schemas.microsoft.com/office/drawing/2014/main" id="{CA0B3910-3139-E4EA-722C-A095F2AA9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7522E-2669-D924-0D25-C1796CCBFCAC}"/>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339093407"/>
      </p:ext>
    </p:extLst>
  </p:cSld>
  <p:clrMapOvr>
    <a:masterClrMapping/>
  </p:clrMapOvr>
  <p:transition spd="slow" advClick="0" advTm="20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DEC5C-F077-054C-8536-53A37272AF53}"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70A6A-198B-B149-9430-6C221145B40A}" type="slidenum">
              <a:rPr lang="en-US" smtClean="0"/>
              <a:t>‹#›</a:t>
            </a:fld>
            <a:endParaRPr lang="en-US"/>
          </a:p>
        </p:txBody>
      </p:sp>
    </p:spTree>
    <p:extLst>
      <p:ext uri="{BB962C8B-B14F-4D97-AF65-F5344CB8AC3E}">
        <p14:creationId xmlns:p14="http://schemas.microsoft.com/office/powerpoint/2010/main" val="1300768950"/>
      </p:ext>
    </p:extLst>
  </p:cSld>
  <p:clrMapOvr>
    <a:masterClrMapping/>
  </p:clrMapOvr>
  <p:transition spd="slow" advClick="0" advTm="20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2319-1E74-F93D-0BA7-6C72DC18BB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D0CA49-61DA-C249-182E-6EFF559CB2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EBB8E-495D-3268-8CCD-5519173050FA}"/>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5" name="Footer Placeholder 4">
            <a:extLst>
              <a:ext uri="{FF2B5EF4-FFF2-40B4-BE49-F238E27FC236}">
                <a16:creationId xmlns:a16="http://schemas.microsoft.com/office/drawing/2014/main" id="{B3A764B2-3712-DA17-176A-F991184C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A1D9D-9BAA-1F52-61CA-1C73920EEE12}"/>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193513849"/>
      </p:ext>
    </p:extLst>
  </p:cSld>
  <p:clrMapOvr>
    <a:masterClrMapping/>
  </p:clrMapOvr>
  <p:transition spd="slow" advClick="0" advTm="20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700" b="0"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948E-718E-338F-859A-203091938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474215-7978-92E7-65B0-C5187663A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AD34B-98F8-206F-32A3-E502BE16B300}"/>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5" name="Footer Placeholder 4">
            <a:extLst>
              <a:ext uri="{FF2B5EF4-FFF2-40B4-BE49-F238E27FC236}">
                <a16:creationId xmlns:a16="http://schemas.microsoft.com/office/drawing/2014/main" id="{0A56A5B5-E879-2D84-2A1A-8DF0312E1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55500-933F-90FF-C2E4-4CFD12CFB383}"/>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2952973444"/>
      </p:ext>
    </p:extLst>
  </p:cSld>
  <p:clrMapOvr>
    <a:masterClrMapping/>
  </p:clrMapOvr>
  <p:transition spd="slow" advClick="0" advTm="20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AEBE-E041-D7E5-08D0-37F7973EE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A4D007-C369-3AFF-4A8E-9E9DF0AF12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D9BA6-E082-A7AF-26A5-C8D55C36A232}"/>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5" name="Footer Placeholder 4">
            <a:extLst>
              <a:ext uri="{FF2B5EF4-FFF2-40B4-BE49-F238E27FC236}">
                <a16:creationId xmlns:a16="http://schemas.microsoft.com/office/drawing/2014/main" id="{17E8C0C7-C229-E490-6EDA-FC2769D9E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8F713-5EAB-E217-7F35-A35706E2EECE}"/>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1729870428"/>
      </p:ext>
    </p:extLst>
  </p:cSld>
  <p:clrMapOvr>
    <a:masterClrMapping/>
  </p:clrMapOvr>
  <p:transition spd="slow" advClick="0" advTm="20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49E2-AEC9-3D65-14E3-990C23843D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94BCB-16C5-5E93-36AB-1BF4DABC65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E6337C-20F6-85E9-B910-C4209381B8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7FB851-2BC6-9D88-303E-0E16DE7BF92C}"/>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6" name="Footer Placeholder 5">
            <a:extLst>
              <a:ext uri="{FF2B5EF4-FFF2-40B4-BE49-F238E27FC236}">
                <a16:creationId xmlns:a16="http://schemas.microsoft.com/office/drawing/2014/main" id="{237019B4-3F09-1BE8-1759-BE0BED00DF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DE1B5-27BC-9FBE-3F70-FFA2B0BC6BA2}"/>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2350795256"/>
      </p:ext>
    </p:extLst>
  </p:cSld>
  <p:clrMapOvr>
    <a:masterClrMapping/>
  </p:clrMapOvr>
  <p:transition spd="slow" advClick="0" advTm="20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11BA-66B2-5075-89B5-60A46423E3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EEF853-8473-3818-5398-0003EDB9E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C29352-C156-BD5D-8BAE-E5CF626753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9C774C-8BC4-FEAA-11F8-F9E8AB391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8F071-D1AA-900A-E2A4-1D35F5EB2B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BA6BD-E26B-F33B-C7C7-D4D1ED42AD1F}"/>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8" name="Footer Placeholder 7">
            <a:extLst>
              <a:ext uri="{FF2B5EF4-FFF2-40B4-BE49-F238E27FC236}">
                <a16:creationId xmlns:a16="http://schemas.microsoft.com/office/drawing/2014/main" id="{0044DBDA-776A-82CA-1C41-5923010CF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0FE7DB-BBCC-485F-E661-3A27BA889133}"/>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2176819136"/>
      </p:ext>
    </p:extLst>
  </p:cSld>
  <p:clrMapOvr>
    <a:masterClrMapping/>
  </p:clrMapOvr>
  <p:transition spd="slow" advClick="0" advTm="20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7C95-C248-14BB-70DF-5B5C62DE8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78B9C6-C9DC-34A2-624E-58C7219A5B33}"/>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4" name="Footer Placeholder 3">
            <a:extLst>
              <a:ext uri="{FF2B5EF4-FFF2-40B4-BE49-F238E27FC236}">
                <a16:creationId xmlns:a16="http://schemas.microsoft.com/office/drawing/2014/main" id="{E7D14A18-6C1D-FAB6-994C-1DB74AE594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4F593B-654E-F0A4-0956-FE5277F640A2}"/>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1183854232"/>
      </p:ext>
    </p:extLst>
  </p:cSld>
  <p:clrMapOvr>
    <a:masterClrMapping/>
  </p:clrMapOvr>
  <p:transition spd="slow" advClick="0" advTm="20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9BE4E9-30C0-3F99-4E64-32ACC323DA35}"/>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3" name="Footer Placeholder 2">
            <a:extLst>
              <a:ext uri="{FF2B5EF4-FFF2-40B4-BE49-F238E27FC236}">
                <a16:creationId xmlns:a16="http://schemas.microsoft.com/office/drawing/2014/main" id="{1D271D8B-4116-F830-7D83-D0F8394782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539C35-D7B2-E195-68EA-45657BD7028E}"/>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3850850182"/>
      </p:ext>
    </p:extLst>
  </p:cSld>
  <p:clrMapOvr>
    <a:masterClrMapping/>
  </p:clrMapOvr>
  <p:transition spd="slow" advClick="0" advTm="20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06BA-4404-7DB2-28B1-C10234A0D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22A5F9-B631-9001-1A70-4E4AA181F9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9BB985-7FCA-5B52-ED64-C5355ECC5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3A187-3CF4-973E-5408-8EBA7AA589E0}"/>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6" name="Footer Placeholder 5">
            <a:extLst>
              <a:ext uri="{FF2B5EF4-FFF2-40B4-BE49-F238E27FC236}">
                <a16:creationId xmlns:a16="http://schemas.microsoft.com/office/drawing/2014/main" id="{57F01E17-7567-B693-DE9A-D0A128BA9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30076-DE61-C427-617E-A4A5E942DD7A}"/>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793004686"/>
      </p:ext>
    </p:extLst>
  </p:cSld>
  <p:clrMapOvr>
    <a:masterClrMapping/>
  </p:clrMapOvr>
  <p:transition spd="slow" advClick="0" advTm="20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F44E-0A18-F9A8-9EC0-4EC6B0442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7FC20-0505-4B80-C788-4E66D6C629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329326-38CC-DA8A-56FA-191E8AE0E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716540-ADF5-8D4B-6365-9CC0B87C0924}"/>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6" name="Footer Placeholder 5">
            <a:extLst>
              <a:ext uri="{FF2B5EF4-FFF2-40B4-BE49-F238E27FC236}">
                <a16:creationId xmlns:a16="http://schemas.microsoft.com/office/drawing/2014/main" id="{34189679-FE38-BFAC-9BC7-EF134AA11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6BE0A-8B85-5501-EBFC-043039B8D649}"/>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4231209183"/>
      </p:ext>
    </p:extLst>
  </p:cSld>
  <p:clrMapOvr>
    <a:masterClrMapping/>
  </p:clrMapOvr>
  <p:transition spd="slow" advClick="0" advTm="20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965-C8F1-6619-F1B2-682AB299AA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AD7F34-AA7B-C897-1517-10468E3704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2FD4E-C8FD-FF52-3229-AB5EE46C5C21}"/>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5" name="Footer Placeholder 4">
            <a:extLst>
              <a:ext uri="{FF2B5EF4-FFF2-40B4-BE49-F238E27FC236}">
                <a16:creationId xmlns:a16="http://schemas.microsoft.com/office/drawing/2014/main" id="{EB1B07D9-3A83-9759-C659-375A712B6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6CDEE-3EA0-7522-E4FE-1AB837C7E420}"/>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2389771013"/>
      </p:ext>
    </p:extLst>
  </p:cSld>
  <p:clrMapOvr>
    <a:masterClrMapping/>
  </p:clrMapOvr>
  <p:transition spd="slow" advClick="0" advTm="2000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6111D1-7A50-167C-40FE-BB083D9DFF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F28B95-BD94-346B-A071-3273D361F6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151AD-98B8-0ABF-4688-D8803BC27E09}"/>
              </a:ext>
            </a:extLst>
          </p:cNvPr>
          <p:cNvSpPr>
            <a:spLocks noGrp="1"/>
          </p:cNvSpPr>
          <p:nvPr>
            <p:ph type="dt" sz="half" idx="10"/>
          </p:nvPr>
        </p:nvSpPr>
        <p:spPr/>
        <p:txBody>
          <a:bodyPr/>
          <a:lstStyle/>
          <a:p>
            <a:fld id="{C66CD158-C53E-4D67-B056-6EB4B4A737B1}" type="datetimeFigureOut">
              <a:rPr lang="en-US" smtClean="0"/>
              <a:t>12/5/2023</a:t>
            </a:fld>
            <a:endParaRPr lang="en-US"/>
          </a:p>
        </p:txBody>
      </p:sp>
      <p:sp>
        <p:nvSpPr>
          <p:cNvPr id="5" name="Footer Placeholder 4">
            <a:extLst>
              <a:ext uri="{FF2B5EF4-FFF2-40B4-BE49-F238E27FC236}">
                <a16:creationId xmlns:a16="http://schemas.microsoft.com/office/drawing/2014/main" id="{83B2754C-24DE-DF45-3799-FD02BFED0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815DC-17F5-3DC9-DB22-8F42A8CE340F}"/>
              </a:ext>
            </a:extLst>
          </p:cNvPr>
          <p:cNvSpPr>
            <a:spLocks noGrp="1"/>
          </p:cNvSpPr>
          <p:nvPr>
            <p:ph type="sldNum" sz="quarter" idx="12"/>
          </p:nvPr>
        </p:nvSpPr>
        <p:spPr/>
        <p:txBody>
          <a:bodyPr/>
          <a:lstStyle/>
          <a:p>
            <a:fld id="{F5DCBFA3-2D84-4F02-B828-6B940BB4A104}" type="slidenum">
              <a:rPr lang="en-US" smtClean="0"/>
              <a:t>‹#›</a:t>
            </a:fld>
            <a:endParaRPr lang="en-US"/>
          </a:p>
        </p:txBody>
      </p:sp>
    </p:spTree>
    <p:extLst>
      <p:ext uri="{BB962C8B-B14F-4D97-AF65-F5344CB8AC3E}">
        <p14:creationId xmlns:p14="http://schemas.microsoft.com/office/powerpoint/2010/main" val="1170992312"/>
      </p:ext>
    </p:extLst>
  </p:cSld>
  <p:clrMapOvr>
    <a:masterClrMapping/>
  </p:clrMapOvr>
  <p:transition spd="slow" advClick="0" advTm="20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51D-CABC-5322-A25A-20875708E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E97872-74C2-4740-6BB0-B441A92E5C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E615DF-2398-19BE-DDE1-51CF47DF2E42}"/>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5" name="Footer Placeholder 4">
            <a:extLst>
              <a:ext uri="{FF2B5EF4-FFF2-40B4-BE49-F238E27FC236}">
                <a16:creationId xmlns:a16="http://schemas.microsoft.com/office/drawing/2014/main" id="{B77F8C73-EE6A-81B2-B476-D3D071320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4A775-D2B7-E7CD-AD7D-13726E17E182}"/>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3008088889"/>
      </p:ext>
    </p:extLst>
  </p:cSld>
  <p:clrMapOvr>
    <a:masterClrMapping/>
  </p:clrMapOvr>
  <p:transition spd="slow" advClick="0" advTm="2000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BA3A-14E1-000B-29BD-536FE6E4F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BD207-92C0-C416-1052-ECE6A6BE73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F6EF0-5390-12D8-712F-E193AE3CFFB7}"/>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5" name="Footer Placeholder 4">
            <a:extLst>
              <a:ext uri="{FF2B5EF4-FFF2-40B4-BE49-F238E27FC236}">
                <a16:creationId xmlns:a16="http://schemas.microsoft.com/office/drawing/2014/main" id="{69F80204-0F81-7E74-C9D7-EBB23466F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2FEBA-5E3E-7216-C790-483FE242EDB4}"/>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1035092155"/>
      </p:ext>
    </p:extLst>
  </p:cSld>
  <p:clrMapOvr>
    <a:masterClrMapping/>
  </p:clrMapOvr>
  <p:transition spd="slow" advClick="0" advTm="2000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8843-F51C-36D2-2064-5C66A054D9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A04D52-8B96-DAEB-DF69-B5485DFFCF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199E12-FCB2-3C8E-3708-ED712A3CA5A2}"/>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5" name="Footer Placeholder 4">
            <a:extLst>
              <a:ext uri="{FF2B5EF4-FFF2-40B4-BE49-F238E27FC236}">
                <a16:creationId xmlns:a16="http://schemas.microsoft.com/office/drawing/2014/main" id="{007F5B20-28C6-B8BE-C77A-D5AFF1E57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8554-AE3E-42A3-8CBD-2F54306A27D1}"/>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2739576143"/>
      </p:ext>
    </p:extLst>
  </p:cSld>
  <p:clrMapOvr>
    <a:masterClrMapping/>
  </p:clrMapOvr>
  <p:transition spd="slow" advClick="0" advTm="2000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BAA09-7CE8-761C-C43C-9F14BFF1DB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96982-6ACF-07E4-0EDB-F52514C59A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CFFA27-8C67-5F8C-0907-E42E8F40D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20B348-98F0-0E0F-DB4A-858921409319}"/>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6" name="Footer Placeholder 5">
            <a:extLst>
              <a:ext uri="{FF2B5EF4-FFF2-40B4-BE49-F238E27FC236}">
                <a16:creationId xmlns:a16="http://schemas.microsoft.com/office/drawing/2014/main" id="{58A09CE0-011A-F6A1-A8EE-C3DD4F74D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AE054B-145D-FD25-3173-0C378E74BC42}"/>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4288706482"/>
      </p:ext>
    </p:extLst>
  </p:cSld>
  <p:clrMapOvr>
    <a:masterClrMapping/>
  </p:clrMapOvr>
  <p:transition spd="slow" advClick="0" advTm="2000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8D28D-7F3F-C4D6-C6FF-5E0FECDC06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EA68F3-A8F2-3B4B-0AF5-7ACB480927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9E9AAA-3D14-40EF-139B-B36366C727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208B42-1630-76E9-79F9-9A30AC543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B1F711-59FE-86B4-3761-C83CF4D2F7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A5467E-71B3-3E64-6CEA-0AE8679CFA5E}"/>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8" name="Footer Placeholder 7">
            <a:extLst>
              <a:ext uri="{FF2B5EF4-FFF2-40B4-BE49-F238E27FC236}">
                <a16:creationId xmlns:a16="http://schemas.microsoft.com/office/drawing/2014/main" id="{406D07BA-6AB1-24A4-1373-317E32CCF1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37A9F4-AA6B-263F-BAE7-BAA7B8ABE4AE}"/>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767791549"/>
      </p:ext>
    </p:extLst>
  </p:cSld>
  <p:clrMapOvr>
    <a:masterClrMapping/>
  </p:clrMapOvr>
  <p:transition spd="slow" advClick="0" advTm="2000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0F4A-95D8-392E-E15A-E663CC6064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AEA0-FDB9-E005-3F31-0B8260098832}"/>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4" name="Footer Placeholder 3">
            <a:extLst>
              <a:ext uri="{FF2B5EF4-FFF2-40B4-BE49-F238E27FC236}">
                <a16:creationId xmlns:a16="http://schemas.microsoft.com/office/drawing/2014/main" id="{D8D8A822-FF0C-228C-5FCC-78B62BA945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F69C98-4F4B-C7EE-CE39-C41A489ABC48}"/>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2348156216"/>
      </p:ext>
    </p:extLst>
  </p:cSld>
  <p:clrMapOvr>
    <a:masterClrMapping/>
  </p:clrMapOvr>
  <p:transition spd="slow" advClick="0" advTm="2000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0691C6-1D87-96CD-6CAF-1F8E904E6C46}"/>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3" name="Footer Placeholder 2">
            <a:extLst>
              <a:ext uri="{FF2B5EF4-FFF2-40B4-BE49-F238E27FC236}">
                <a16:creationId xmlns:a16="http://schemas.microsoft.com/office/drawing/2014/main" id="{C574AEE4-170A-A918-EB25-3CE931CD99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8FE724-4081-6A43-89E3-CC996855BA30}"/>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3907435422"/>
      </p:ext>
    </p:extLst>
  </p:cSld>
  <p:clrMapOvr>
    <a:masterClrMapping/>
  </p:clrMapOvr>
  <p:transition spd="slow" advClick="0" advTm="2000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DAC1-B2B9-0432-8303-C7038459BB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C635DE-70FE-C096-1958-98BFBC4B42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0FC763-246C-F91B-54CD-D6B712BEC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2D728-A26E-3B64-FE3E-756577D40A07}"/>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6" name="Footer Placeholder 5">
            <a:extLst>
              <a:ext uri="{FF2B5EF4-FFF2-40B4-BE49-F238E27FC236}">
                <a16:creationId xmlns:a16="http://schemas.microsoft.com/office/drawing/2014/main" id="{FD4B1D0E-41D6-FFDD-6E26-A9225763F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FA16A-4AFF-4D87-04E4-9267FC9B9FAA}"/>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884410671"/>
      </p:ext>
    </p:extLst>
  </p:cSld>
  <p:clrMapOvr>
    <a:masterClrMapping/>
  </p:clrMapOvr>
  <p:transition spd="slow" advClick="0" advTm="2000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85A3-1239-68CD-A370-FA29281AE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E9FF36-3CC9-4949-B3F6-9E75C4FEEF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00A1B3-0475-0451-CEB5-5B2F59546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37EF4-C550-DACD-58F7-3E7719C7864C}"/>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6" name="Footer Placeholder 5">
            <a:extLst>
              <a:ext uri="{FF2B5EF4-FFF2-40B4-BE49-F238E27FC236}">
                <a16:creationId xmlns:a16="http://schemas.microsoft.com/office/drawing/2014/main" id="{A425A9C5-AFF2-60DC-C226-BDD119E75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2A64C-4872-60B9-F348-7033E483C331}"/>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2208182201"/>
      </p:ext>
    </p:extLst>
  </p:cSld>
  <p:clrMapOvr>
    <a:masterClrMapping/>
  </p:clrMapOvr>
  <p:transition spd="slow" advClick="0" advTm="20000">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FAA-1D07-2178-DAE4-28A5C40B5F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C2476A-4327-D49F-CB7F-9E0BC2FDA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0E831-09EE-538C-BB73-FBB407F16A69}"/>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5" name="Footer Placeholder 4">
            <a:extLst>
              <a:ext uri="{FF2B5EF4-FFF2-40B4-BE49-F238E27FC236}">
                <a16:creationId xmlns:a16="http://schemas.microsoft.com/office/drawing/2014/main" id="{2138506A-967A-7EA9-0F72-EF0655E4C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55311-67ED-9FC2-9F2B-429FF2370CB8}"/>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3845293085"/>
      </p:ext>
    </p:extLst>
  </p:cSld>
  <p:clrMapOvr>
    <a:masterClrMapping/>
  </p:clrMapOvr>
  <p:transition spd="slow" advClick="0" advTm="20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A9B9C4-010D-4ADC-7DA9-6CCC373822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024A95-4E8D-40FF-7619-C2FE11DC59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7F84F-CD7C-44C6-3755-F1DD202D23A4}"/>
              </a:ext>
            </a:extLst>
          </p:cNvPr>
          <p:cNvSpPr>
            <a:spLocks noGrp="1"/>
          </p:cNvSpPr>
          <p:nvPr>
            <p:ph type="dt" sz="half" idx="10"/>
          </p:nvPr>
        </p:nvSpPr>
        <p:spPr/>
        <p:txBody>
          <a:bodyPr/>
          <a:lstStyle/>
          <a:p>
            <a:fld id="{BBC0CFC6-A536-1348-A8AC-5D87557C5802}" type="datetimeFigureOut">
              <a:rPr lang="en-US" smtClean="0"/>
              <a:t>12/5/2023</a:t>
            </a:fld>
            <a:endParaRPr lang="en-US"/>
          </a:p>
        </p:txBody>
      </p:sp>
      <p:sp>
        <p:nvSpPr>
          <p:cNvPr id="5" name="Footer Placeholder 4">
            <a:extLst>
              <a:ext uri="{FF2B5EF4-FFF2-40B4-BE49-F238E27FC236}">
                <a16:creationId xmlns:a16="http://schemas.microsoft.com/office/drawing/2014/main" id="{64DE1B7D-EF5D-AF2C-168C-0F4102815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99060-0180-17EC-33B6-3411EE669776}"/>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3784273863"/>
      </p:ext>
    </p:extLst>
  </p:cSld>
  <p:clrMapOvr>
    <a:masterClrMapping/>
  </p:clrMapOvr>
  <p:transition spd="slow" advClick="0" advTm="20000">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sz="1227" b="1" i="0">
                <a:solidFill>
                  <a:schemeClr val="tx1"/>
                </a:solidFill>
                <a:latin typeface="Arial"/>
                <a:cs typeface="Arial"/>
              </a:defRPr>
            </a:lvl1pPr>
          </a:lstStyle>
          <a:p>
            <a:endParaRPr/>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sz="2523" b="0" i="1">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27"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523" b="0" i="1">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27" b="1" i="0">
                <a:solidFill>
                  <a:schemeClr val="tx1"/>
                </a:solidFill>
                <a:latin typeface="Arial"/>
                <a:cs typeface="Arial"/>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27"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52C9-E0FB-62C8-2A4F-60326EF6C0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6CFBFA-B40C-859A-CA68-EF429155E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C788DB-0F2B-3412-6F76-FC8C9EA9A965}"/>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5" name="Footer Placeholder 4">
            <a:extLst>
              <a:ext uri="{FF2B5EF4-FFF2-40B4-BE49-F238E27FC236}">
                <a16:creationId xmlns:a16="http://schemas.microsoft.com/office/drawing/2014/main" id="{C5378D9B-D74E-4D01-E4E1-9DBC2A6AA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E33B4-2714-00D8-9E0E-52C8F79AD32D}"/>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2718070351"/>
      </p:ext>
    </p:extLst>
  </p:cSld>
  <p:clrMapOvr>
    <a:masterClrMapping/>
  </p:clrMapOvr>
  <p:transition spd="slow" advClick="0" advTm="20000">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1E099-60C6-79A8-5DA6-BDAB1512A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C5550-0168-3F4B-7802-29B2E8C46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3BC33-1D5D-7EFA-BB62-6B4ADC61ADB0}"/>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5" name="Footer Placeholder 4">
            <a:extLst>
              <a:ext uri="{FF2B5EF4-FFF2-40B4-BE49-F238E27FC236}">
                <a16:creationId xmlns:a16="http://schemas.microsoft.com/office/drawing/2014/main" id="{09A97393-80EA-8337-1FD8-42025BFB4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6FD44-633A-5D0A-A05A-E0E9A2A2302F}"/>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203362656"/>
      </p:ext>
    </p:extLst>
  </p:cSld>
  <p:clrMapOvr>
    <a:masterClrMapping/>
  </p:clrMapOvr>
  <p:transition spd="slow" advClick="0" advTm="20000">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A005-AA00-6302-BB9C-D7C8DF5D23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5B1306-9727-840B-2A1D-A12D60089F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B984C-C848-55B8-DEE8-98AFF0AD2C8F}"/>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5" name="Footer Placeholder 4">
            <a:extLst>
              <a:ext uri="{FF2B5EF4-FFF2-40B4-BE49-F238E27FC236}">
                <a16:creationId xmlns:a16="http://schemas.microsoft.com/office/drawing/2014/main" id="{AF9E3BC7-8C1B-FE7C-6C63-F2A7325A7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70C36-3594-FD81-FBAD-7CCA2D0BAE3A}"/>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4181854358"/>
      </p:ext>
    </p:extLst>
  </p:cSld>
  <p:clrMapOvr>
    <a:masterClrMapping/>
  </p:clrMapOvr>
  <p:transition spd="slow" advClick="0" advTm="20000">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799C-B30B-1AC5-0C10-73AD27905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93115-966B-8D2B-9D33-972289814F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C923C1-1BA6-7AF8-975A-1F7ECE097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05B322-521E-33BA-7489-437B4B7B6964}"/>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6" name="Footer Placeholder 5">
            <a:extLst>
              <a:ext uri="{FF2B5EF4-FFF2-40B4-BE49-F238E27FC236}">
                <a16:creationId xmlns:a16="http://schemas.microsoft.com/office/drawing/2014/main" id="{0E1940E6-5163-7E32-9FC6-0812AEB72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5DFAF-3D32-00E5-BB21-3BBC826F499F}"/>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3778985891"/>
      </p:ext>
    </p:extLst>
  </p:cSld>
  <p:clrMapOvr>
    <a:masterClrMapping/>
  </p:clrMapOvr>
  <p:transition spd="slow" advClick="0" advTm="20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CBF3A-A02E-3F30-0D05-C3A98C9248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F0C09-8567-2FFC-AA9F-44993B090A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099C4-A648-3B73-1EFD-96D2650C1A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15AD17-5F13-6EF3-9A12-B7F02948B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F0E4E2-8A79-BC1E-FB73-0965284DD3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4F29D3-0A4B-DCC0-22CF-F2ADA1AD3D54}"/>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8" name="Footer Placeholder 7">
            <a:extLst>
              <a:ext uri="{FF2B5EF4-FFF2-40B4-BE49-F238E27FC236}">
                <a16:creationId xmlns:a16="http://schemas.microsoft.com/office/drawing/2014/main" id="{462C2B97-DC04-FAA0-12BD-3BA3AEA68C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803261-177F-15B0-088E-3DED8EF74140}"/>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4291008298"/>
      </p:ext>
    </p:extLst>
  </p:cSld>
  <p:clrMapOvr>
    <a:masterClrMapping/>
  </p:clrMapOvr>
  <p:transition spd="slow" advClick="0" advTm="20000">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4963D-BBC4-B98A-873A-F7E54B3D58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B5B77B-FFC1-8A05-EA23-DB1CF4600E91}"/>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4" name="Footer Placeholder 3">
            <a:extLst>
              <a:ext uri="{FF2B5EF4-FFF2-40B4-BE49-F238E27FC236}">
                <a16:creationId xmlns:a16="http://schemas.microsoft.com/office/drawing/2014/main" id="{E665D3FB-1B16-74D3-8E4F-FE0D73E191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F72795-05F4-1DF0-AF1B-085048D4D3DE}"/>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3909003606"/>
      </p:ext>
    </p:extLst>
  </p:cSld>
  <p:clrMapOvr>
    <a:masterClrMapping/>
  </p:clrMapOvr>
  <p:transition spd="slow" advClick="0" advTm="20000">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44EE5C-ACE4-8655-AA36-E59F43ECCC19}"/>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3" name="Footer Placeholder 2">
            <a:extLst>
              <a:ext uri="{FF2B5EF4-FFF2-40B4-BE49-F238E27FC236}">
                <a16:creationId xmlns:a16="http://schemas.microsoft.com/office/drawing/2014/main" id="{B5521F64-08B6-1DE8-37AB-795949D15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F6726E-D3AD-CF3C-5934-FC18752CE919}"/>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3966258612"/>
      </p:ext>
    </p:extLst>
  </p:cSld>
  <p:clrMapOvr>
    <a:masterClrMapping/>
  </p:clrMapOvr>
  <p:transition spd="slow" advClick="0" advTm="20000">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34479-3D5E-8F3E-0046-9580FF68A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6612AA-4F8F-E270-5D7A-8CB37196D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F8452C-B23F-0C76-FDD4-68F948C9E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8E3CAE-7F84-B822-0507-1DE13F3390A6}"/>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6" name="Footer Placeholder 5">
            <a:extLst>
              <a:ext uri="{FF2B5EF4-FFF2-40B4-BE49-F238E27FC236}">
                <a16:creationId xmlns:a16="http://schemas.microsoft.com/office/drawing/2014/main" id="{BF97397C-05A8-9D60-EA46-006296C4B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5DCDD-9DC9-EC35-5F51-822432E8B427}"/>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2053594645"/>
      </p:ext>
    </p:extLst>
  </p:cSld>
  <p:clrMapOvr>
    <a:masterClrMapping/>
  </p:clrMapOvr>
  <p:transition spd="slow" advClick="0" advTm="20000">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8DF2-F194-156F-3BA9-A2EA192A80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86611D-F526-F88F-A6BA-9FDFE75A0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05AFE6-38A4-E173-6685-3A5ABA810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9EB99-3EF0-900C-03D4-27CE1110B314}"/>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6" name="Footer Placeholder 5">
            <a:extLst>
              <a:ext uri="{FF2B5EF4-FFF2-40B4-BE49-F238E27FC236}">
                <a16:creationId xmlns:a16="http://schemas.microsoft.com/office/drawing/2014/main" id="{73E665ED-938F-FDB5-4F55-ABFDAC754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30E84-D7EC-77D0-A041-CECEBA7CB28B}"/>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2302584022"/>
      </p:ext>
    </p:extLst>
  </p:cSld>
  <p:clrMapOvr>
    <a:masterClrMapping/>
  </p:clrMapOvr>
  <p:transition spd="slow" advClick="0" advTm="20000">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A8B37-CB47-B933-7864-9EE86D44C8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7A268D-0B65-0D0D-C8EA-BC31D5416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B14C5-0051-C4CE-035E-6D71A4E27742}"/>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5" name="Footer Placeholder 4">
            <a:extLst>
              <a:ext uri="{FF2B5EF4-FFF2-40B4-BE49-F238E27FC236}">
                <a16:creationId xmlns:a16="http://schemas.microsoft.com/office/drawing/2014/main" id="{69A432F8-423D-CF30-341D-7334B5B48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5A196-AE0C-1241-5451-34A350D0AB14}"/>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3526950418"/>
      </p:ext>
    </p:extLst>
  </p:cSld>
  <p:clrMapOvr>
    <a:masterClrMapping/>
  </p:clrMapOvr>
  <p:transition spd="slow" advClick="0" advTm="20000">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D5032-577E-B308-6192-2BA1D2CAA8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C0D446-C2CB-51AF-0378-F5F31C979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23BF9-A696-4C08-7127-19400E8FACEF}"/>
              </a:ext>
            </a:extLst>
          </p:cNvPr>
          <p:cNvSpPr>
            <a:spLocks noGrp="1"/>
          </p:cNvSpPr>
          <p:nvPr>
            <p:ph type="dt" sz="half" idx="10"/>
          </p:nvPr>
        </p:nvSpPr>
        <p:spPr/>
        <p:txBody>
          <a:bodyPr/>
          <a:lstStyle/>
          <a:p>
            <a:fld id="{7F5F5649-0F8A-1B49-AEF9-1EB12FCC46FF}" type="datetimeFigureOut">
              <a:rPr lang="en-US" smtClean="0"/>
              <a:t>12/5/2023</a:t>
            </a:fld>
            <a:endParaRPr lang="en-US"/>
          </a:p>
        </p:txBody>
      </p:sp>
      <p:sp>
        <p:nvSpPr>
          <p:cNvPr id="5" name="Footer Placeholder 4">
            <a:extLst>
              <a:ext uri="{FF2B5EF4-FFF2-40B4-BE49-F238E27FC236}">
                <a16:creationId xmlns:a16="http://schemas.microsoft.com/office/drawing/2014/main" id="{51D56402-B07B-3001-252D-A927BEBB2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02589-BA65-84CC-41C0-768B7162CE1C}"/>
              </a:ext>
            </a:extLst>
          </p:cNvPr>
          <p:cNvSpPr>
            <a:spLocks noGrp="1"/>
          </p:cNvSpPr>
          <p:nvPr>
            <p:ph type="sldNum" sz="quarter" idx="12"/>
          </p:nvPr>
        </p:nvSpPr>
        <p:spPr/>
        <p:txBody>
          <a:bodyPr/>
          <a:lstStyle/>
          <a:p>
            <a:fld id="{4084F1BB-9E34-2546-8C61-06E093F1D10C}" type="slidenum">
              <a:rPr lang="en-US" smtClean="0"/>
              <a:t>‹#›</a:t>
            </a:fld>
            <a:endParaRPr lang="en-US"/>
          </a:p>
        </p:txBody>
      </p:sp>
    </p:spTree>
    <p:extLst>
      <p:ext uri="{BB962C8B-B14F-4D97-AF65-F5344CB8AC3E}">
        <p14:creationId xmlns:p14="http://schemas.microsoft.com/office/powerpoint/2010/main" val="1795656835"/>
      </p:ext>
    </p:extLst>
  </p:cSld>
  <p:clrMapOvr>
    <a:masterClrMapping/>
  </p:clrMapOvr>
  <p:transition spd="slow" advClick="0" advTm="20000">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B755-740F-A77E-B8BE-5D4A0D6716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9D5307-4B26-34F3-DEDF-4D34E99A3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D6EC74-26C5-E20D-D387-3C105DF664F3}"/>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5" name="Footer Placeholder 4">
            <a:extLst>
              <a:ext uri="{FF2B5EF4-FFF2-40B4-BE49-F238E27FC236}">
                <a16:creationId xmlns:a16="http://schemas.microsoft.com/office/drawing/2014/main" id="{98AC2C49-65C9-1159-101A-11EB9A9E9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2F3E3-6324-3024-6DB2-AB78CAA9CD47}"/>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876478587"/>
      </p:ext>
    </p:extLst>
  </p:cSld>
  <p:clrMapOvr>
    <a:masterClrMapping/>
  </p:clrMapOvr>
  <p:transition spd="slow" advClick="0" advTm="20000">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386B-ECD3-1529-A4E8-623BD5D122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61389F-E727-8344-C717-D7FDD4BB0B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31D67-FFEB-9FCF-EA80-ABD2C486B5C9}"/>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5" name="Footer Placeholder 4">
            <a:extLst>
              <a:ext uri="{FF2B5EF4-FFF2-40B4-BE49-F238E27FC236}">
                <a16:creationId xmlns:a16="http://schemas.microsoft.com/office/drawing/2014/main" id="{040DB135-2523-548D-0356-68EE9FAF4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C34C4-141D-726E-3090-FF4D15C8DE2D}"/>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2987093194"/>
      </p:ext>
    </p:extLst>
  </p:cSld>
  <p:clrMapOvr>
    <a:masterClrMapping/>
  </p:clrMapOvr>
  <p:transition spd="slow" advClick="0" advTm="20000">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36575-E0EA-0CBA-86DC-D8A4D640E4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AEED80-3E65-E316-AFA7-7BD5E9E38E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F30D8-3C94-B5C2-15A5-AC538B1553BD}"/>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5" name="Footer Placeholder 4">
            <a:extLst>
              <a:ext uri="{FF2B5EF4-FFF2-40B4-BE49-F238E27FC236}">
                <a16:creationId xmlns:a16="http://schemas.microsoft.com/office/drawing/2014/main" id="{6A7E1EC8-5E0D-14E6-794E-BCAAB235F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4CAF2-6B0B-3C85-E371-59A9DEC84F28}"/>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1772461479"/>
      </p:ext>
    </p:extLst>
  </p:cSld>
  <p:clrMapOvr>
    <a:masterClrMapping/>
  </p:clrMapOvr>
  <p:transition spd="slow" advClick="0" advTm="20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spd="slow" advClick="0" advTm="20000">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F52BE-4AD7-551A-3E98-8203E79A99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70BB9-5FAE-82FA-1561-1CFFBAF877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F33A35-3A85-5320-A112-AAAF7971F0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D8005-1CE6-44C4-FB66-DE4B745BA01A}"/>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6" name="Footer Placeholder 5">
            <a:extLst>
              <a:ext uri="{FF2B5EF4-FFF2-40B4-BE49-F238E27FC236}">
                <a16:creationId xmlns:a16="http://schemas.microsoft.com/office/drawing/2014/main" id="{AE3E8383-7EAB-8EAB-D1FF-E3B730E63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BB123-86B9-B449-2F8F-B50D2A2579B1}"/>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2388153617"/>
      </p:ext>
    </p:extLst>
  </p:cSld>
  <p:clrMapOvr>
    <a:masterClrMapping/>
  </p:clrMapOvr>
  <p:transition spd="slow" advClick="0" advTm="20000">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B92A-B3A8-B3FD-72A7-E5A4D261AB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E9B646-F495-5F8D-92DC-DAF6B53269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A793CC-79C3-05D2-B9BC-4710C8FAE7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6DB59-516C-1055-6906-3A1C033DD9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682438-7A3F-018F-D4F8-42BAFA1C5A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07FF5C-891D-9129-255D-4AB4911E307F}"/>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8" name="Footer Placeholder 7">
            <a:extLst>
              <a:ext uri="{FF2B5EF4-FFF2-40B4-BE49-F238E27FC236}">
                <a16:creationId xmlns:a16="http://schemas.microsoft.com/office/drawing/2014/main" id="{69FEFE79-1A0A-447A-D178-2B3859CBD9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A2BAA-F9E5-02CB-61C7-191A7D4BF85E}"/>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4278701345"/>
      </p:ext>
    </p:extLst>
  </p:cSld>
  <p:clrMapOvr>
    <a:masterClrMapping/>
  </p:clrMapOvr>
  <p:transition spd="slow" advClick="0" advTm="20000">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42A8-EFC9-956D-FE39-2D6A971315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2DAB5-07AE-1802-43AE-D66F928C29EB}"/>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4" name="Footer Placeholder 3">
            <a:extLst>
              <a:ext uri="{FF2B5EF4-FFF2-40B4-BE49-F238E27FC236}">
                <a16:creationId xmlns:a16="http://schemas.microsoft.com/office/drawing/2014/main" id="{5E862AC6-173D-923A-0DE5-5BD37881CC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8AA7CC-86B5-40EA-D484-9D8640B82388}"/>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2471355018"/>
      </p:ext>
    </p:extLst>
  </p:cSld>
  <p:clrMapOvr>
    <a:masterClrMapping/>
  </p:clrMapOvr>
  <p:transition spd="slow" advClick="0" advTm="20000">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445C3-42EB-28CC-D445-11ED6E6F5341}"/>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3" name="Footer Placeholder 2">
            <a:extLst>
              <a:ext uri="{FF2B5EF4-FFF2-40B4-BE49-F238E27FC236}">
                <a16:creationId xmlns:a16="http://schemas.microsoft.com/office/drawing/2014/main" id="{161BAB96-B111-12F4-2E00-346050DC3E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3A36D6-419F-148C-E3A4-45EB2F52ADB0}"/>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2266776268"/>
      </p:ext>
    </p:extLst>
  </p:cSld>
  <p:clrMapOvr>
    <a:masterClrMapping/>
  </p:clrMapOvr>
  <p:transition spd="slow" advClick="0" advTm="20000">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7CAC-542F-DE16-4E6B-2439676246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E1593-D97D-F116-C567-08F2BD61F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51AFD0-6B5D-7764-1320-1F67344AB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ADA45A-C19D-BF6A-36E8-258FAFA1CDF7}"/>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6" name="Footer Placeholder 5">
            <a:extLst>
              <a:ext uri="{FF2B5EF4-FFF2-40B4-BE49-F238E27FC236}">
                <a16:creationId xmlns:a16="http://schemas.microsoft.com/office/drawing/2014/main" id="{3D72323F-7078-5024-B23A-40DE067BF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7629-6EFC-8CEA-9671-94F183B1D632}"/>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1767615112"/>
      </p:ext>
    </p:extLst>
  </p:cSld>
  <p:clrMapOvr>
    <a:masterClrMapping/>
  </p:clrMapOvr>
  <p:transition spd="slow" advClick="0" advTm="20000">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E7A5-ABC0-45B5-B92D-E69ABC51D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61C3B-3F66-641B-702B-38D5D7A5E3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99B67D-4FF4-09FE-44E9-39404E924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D20E98-4756-1839-840C-8D401B40A8E8}"/>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6" name="Footer Placeholder 5">
            <a:extLst>
              <a:ext uri="{FF2B5EF4-FFF2-40B4-BE49-F238E27FC236}">
                <a16:creationId xmlns:a16="http://schemas.microsoft.com/office/drawing/2014/main" id="{21336B11-34E2-25F8-9A08-F7201F42E9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EA49C-24C8-BA85-D88E-CAF3D5576ECE}"/>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872327663"/>
      </p:ext>
    </p:extLst>
  </p:cSld>
  <p:clrMapOvr>
    <a:masterClrMapping/>
  </p:clrMapOvr>
  <p:transition spd="slow" advClick="0" advTm="20000">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3249-8790-F007-6AEC-CE19543FF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92AA43-CAA1-ECC8-7F3F-0DC4FA2DB4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78066-2EED-9314-EB7C-5639842B9C9B}"/>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5" name="Footer Placeholder 4">
            <a:extLst>
              <a:ext uri="{FF2B5EF4-FFF2-40B4-BE49-F238E27FC236}">
                <a16:creationId xmlns:a16="http://schemas.microsoft.com/office/drawing/2014/main" id="{60729299-5591-0841-F990-0DF856BFA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FE0D4-4225-FA20-6E56-9987879D52E6}"/>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643842940"/>
      </p:ext>
    </p:extLst>
  </p:cSld>
  <p:clrMapOvr>
    <a:masterClrMapping/>
  </p:clrMapOvr>
  <p:transition spd="slow" advClick="0" advTm="20000">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34B4CE-37A2-5353-AA76-099A3A9053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4EB9BC-F9B2-9276-0568-D8B4D89E6E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598C7-395B-92C5-40FB-EAD71AE643DF}"/>
              </a:ext>
            </a:extLst>
          </p:cNvPr>
          <p:cNvSpPr>
            <a:spLocks noGrp="1"/>
          </p:cNvSpPr>
          <p:nvPr>
            <p:ph type="dt" sz="half" idx="10"/>
          </p:nvPr>
        </p:nvSpPr>
        <p:spPr/>
        <p:txBody>
          <a:bodyPr/>
          <a:lstStyle/>
          <a:p>
            <a:fld id="{834066F3-6024-ED41-80B2-8235DA40064B}" type="datetimeFigureOut">
              <a:rPr lang="en-US" smtClean="0"/>
              <a:t>12/5/2023</a:t>
            </a:fld>
            <a:endParaRPr lang="en-US"/>
          </a:p>
        </p:txBody>
      </p:sp>
      <p:sp>
        <p:nvSpPr>
          <p:cNvPr id="5" name="Footer Placeholder 4">
            <a:extLst>
              <a:ext uri="{FF2B5EF4-FFF2-40B4-BE49-F238E27FC236}">
                <a16:creationId xmlns:a16="http://schemas.microsoft.com/office/drawing/2014/main" id="{04E7E654-8658-F6F6-ACCC-E25C2D406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43246-BFEF-6FB7-0EB3-635D5A3D42E9}"/>
              </a:ext>
            </a:extLst>
          </p:cNvPr>
          <p:cNvSpPr>
            <a:spLocks noGrp="1"/>
          </p:cNvSpPr>
          <p:nvPr>
            <p:ph type="sldNum" sz="quarter" idx="12"/>
          </p:nvPr>
        </p:nvSpPr>
        <p:spPr/>
        <p:txBody>
          <a:bodyPr/>
          <a:lstStyle/>
          <a:p>
            <a:fld id="{52E082DC-F6BB-DA43-9EE2-A2B260B5D8C0}" type="slidenum">
              <a:rPr lang="en-US" smtClean="0"/>
              <a:t>‹#›</a:t>
            </a:fld>
            <a:endParaRPr lang="en-US"/>
          </a:p>
        </p:txBody>
      </p:sp>
    </p:spTree>
    <p:extLst>
      <p:ext uri="{BB962C8B-B14F-4D97-AF65-F5344CB8AC3E}">
        <p14:creationId xmlns:p14="http://schemas.microsoft.com/office/powerpoint/2010/main" val="408661417"/>
      </p:ext>
    </p:extLst>
  </p:cSld>
  <p:clrMapOvr>
    <a:masterClrMapping/>
  </p:clrMapOvr>
  <p:transition spd="slow" advClick="0" advTm="20000">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DD61-C4AD-287E-A69B-45885563D0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AE3625-DE93-673D-E509-8EDF1246E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FD0CA-45FA-654F-AD7D-E4F2F7C33A76}"/>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5" name="Footer Placeholder 4">
            <a:extLst>
              <a:ext uri="{FF2B5EF4-FFF2-40B4-BE49-F238E27FC236}">
                <a16:creationId xmlns:a16="http://schemas.microsoft.com/office/drawing/2014/main" id="{83417BB6-9888-FB02-45FC-CB52278E4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3BC1A2-1CB5-2FB4-314C-409B1C5E218E}"/>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1625726529"/>
      </p:ext>
    </p:extLst>
  </p:cSld>
  <p:clrMapOvr>
    <a:masterClrMapping/>
  </p:clrMapOvr>
  <p:transition spd="slow" advClick="0" advTm="20000">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29A0-AB02-4A73-E0AA-690CAEFACB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D0A1DC-812C-BB5C-28DB-391F08A6B9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A6910-8A3F-D940-5D4E-C4B3237F9FB0}"/>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5" name="Footer Placeholder 4">
            <a:extLst>
              <a:ext uri="{FF2B5EF4-FFF2-40B4-BE49-F238E27FC236}">
                <a16:creationId xmlns:a16="http://schemas.microsoft.com/office/drawing/2014/main" id="{43B67C0C-5B61-E3B4-CEA8-03B73BE50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34F0C-EA02-3A2B-DBAA-43912FBA42EB}"/>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3352846772"/>
      </p:ext>
    </p:extLst>
  </p:cSld>
  <p:clrMapOvr>
    <a:masterClrMapping/>
  </p:clrMapOvr>
  <p:transition spd="slow" advClick="0" advTm="20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E7BD-A876-CB4F-D02C-ED0B4BECB2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4A4FA-A109-830F-18C2-15FB18FD0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9DEBA6-9BA7-1209-DD9B-3F0253CFA883}"/>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5" name="Footer Placeholder 4">
            <a:extLst>
              <a:ext uri="{FF2B5EF4-FFF2-40B4-BE49-F238E27FC236}">
                <a16:creationId xmlns:a16="http://schemas.microsoft.com/office/drawing/2014/main" id="{63B9FDEC-5781-ACAB-2541-6616CC985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DEF25-2C62-637B-A677-D23E2D16A282}"/>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1320720294"/>
      </p:ext>
    </p:extLst>
  </p:cSld>
  <p:clrMapOvr>
    <a:masterClrMapping/>
  </p:clrMapOvr>
  <p:transition spd="slow" advClick="0" advTm="20000">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BEDA-59DA-094B-3C92-5326FC4EBE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F832C1-CE8C-9920-0D11-3C8D047BA8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3BE06C-5400-4828-C0E0-41982F343061}"/>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5" name="Footer Placeholder 4">
            <a:extLst>
              <a:ext uri="{FF2B5EF4-FFF2-40B4-BE49-F238E27FC236}">
                <a16:creationId xmlns:a16="http://schemas.microsoft.com/office/drawing/2014/main" id="{158EB1DE-F07D-D390-C207-A3E39CD10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157D8-8052-519B-402B-B23B00A88825}"/>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591852292"/>
      </p:ext>
    </p:extLst>
  </p:cSld>
  <p:clrMapOvr>
    <a:masterClrMapping/>
  </p:clrMapOvr>
  <p:transition spd="slow" advClick="0" advTm="20000">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8FCA6-3D15-5B77-21E1-50116E896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A7F18-7F43-9CDB-1750-5640AD9B29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867864-1622-3475-91BD-7B9708AE88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DBFD49-69B4-E946-08C7-FE8EDBC2C92F}"/>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6" name="Footer Placeholder 5">
            <a:extLst>
              <a:ext uri="{FF2B5EF4-FFF2-40B4-BE49-F238E27FC236}">
                <a16:creationId xmlns:a16="http://schemas.microsoft.com/office/drawing/2014/main" id="{4D10C7BF-2F72-2886-D549-7D18A61FF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E3866-D042-3FDA-01B0-CAB6D3F9EB80}"/>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2782512484"/>
      </p:ext>
    </p:extLst>
  </p:cSld>
  <p:clrMapOvr>
    <a:masterClrMapping/>
  </p:clrMapOvr>
  <p:transition spd="slow" advClick="0" advTm="20000">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34B5E-1830-4C5C-123A-42A2A11192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05333F-B52E-D182-2C2D-CDCDBB189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482B2D-A91F-E9D5-1839-CF88F04B18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5DB67-CEB2-A2BF-8749-56E44B25C9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6CFD51-76DA-F9EF-F59B-21063EB90A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8E4C84-A6DF-7FD1-3EDE-7F32FEA33072}"/>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8" name="Footer Placeholder 7">
            <a:extLst>
              <a:ext uri="{FF2B5EF4-FFF2-40B4-BE49-F238E27FC236}">
                <a16:creationId xmlns:a16="http://schemas.microsoft.com/office/drawing/2014/main" id="{6B345D9D-F75C-B13D-85A8-2F2EC9ADE2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E2F8F5-5F14-3004-00C6-6A4569253E31}"/>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3727669556"/>
      </p:ext>
    </p:extLst>
  </p:cSld>
  <p:clrMapOvr>
    <a:masterClrMapping/>
  </p:clrMapOvr>
  <p:transition spd="slow" advClick="0" advTm="20000">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0F0C-E13D-B42F-B0A7-A83CB5D707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31FEA5-BF8E-3C2D-1087-727371F48D5B}"/>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4" name="Footer Placeholder 3">
            <a:extLst>
              <a:ext uri="{FF2B5EF4-FFF2-40B4-BE49-F238E27FC236}">
                <a16:creationId xmlns:a16="http://schemas.microsoft.com/office/drawing/2014/main" id="{3EECBC1E-E75E-C4BC-6FA9-6C30A0B24C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EAB897-F114-B60D-FA56-63B12FEA353B}"/>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1922577721"/>
      </p:ext>
    </p:extLst>
  </p:cSld>
  <p:clrMapOvr>
    <a:masterClrMapping/>
  </p:clrMapOvr>
  <p:transition spd="slow" advClick="0" advTm="20000">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EC2B3D-5355-D207-C816-2F74CAAA3DA6}"/>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3" name="Footer Placeholder 2">
            <a:extLst>
              <a:ext uri="{FF2B5EF4-FFF2-40B4-BE49-F238E27FC236}">
                <a16:creationId xmlns:a16="http://schemas.microsoft.com/office/drawing/2014/main" id="{41116E83-6B5E-DA35-E3EA-427341F4A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9CD800-0C7A-CDE3-B45D-7394D6BEC668}"/>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900243089"/>
      </p:ext>
    </p:extLst>
  </p:cSld>
  <p:clrMapOvr>
    <a:masterClrMapping/>
  </p:clrMapOvr>
  <p:transition spd="slow" advClick="0" advTm="20000">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224A-FA22-9A3E-C01D-59FE11476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8F7ECF-7C15-511B-82EB-9821BC5766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7C6993-9EEB-FFCE-FB33-4CE3E1F1CC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E25813-7E54-E4AB-BEFA-4A12258C053E}"/>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6" name="Footer Placeholder 5">
            <a:extLst>
              <a:ext uri="{FF2B5EF4-FFF2-40B4-BE49-F238E27FC236}">
                <a16:creationId xmlns:a16="http://schemas.microsoft.com/office/drawing/2014/main" id="{CBFD8F74-B604-BFB1-E78E-8235C6234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3B9A19-379C-CE76-7E3B-C96B943D1528}"/>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971587239"/>
      </p:ext>
    </p:extLst>
  </p:cSld>
  <p:clrMapOvr>
    <a:masterClrMapping/>
  </p:clrMapOvr>
  <p:transition spd="slow" advClick="0" advTm="20000">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CC11-61A5-DFBF-984C-F20EA4A30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54B6C2-685F-595B-41CA-AD5865A66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D7906-C29A-75C4-17C7-C2DD8B7CD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AE015-6144-E35D-DF8C-1733B0810D0F}"/>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6" name="Footer Placeholder 5">
            <a:extLst>
              <a:ext uri="{FF2B5EF4-FFF2-40B4-BE49-F238E27FC236}">
                <a16:creationId xmlns:a16="http://schemas.microsoft.com/office/drawing/2014/main" id="{0BC13124-F4D8-9612-ECEB-9006C6F77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A1F996-C221-4EB4-B779-00F1C83EE960}"/>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3509361379"/>
      </p:ext>
    </p:extLst>
  </p:cSld>
  <p:clrMapOvr>
    <a:masterClrMapping/>
  </p:clrMapOvr>
  <p:transition spd="slow" advClick="0" advTm="20000">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B395-341E-8B8A-0075-BBE50A3D68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A5DFA2-F50D-0933-29AB-4C1EC4FBC5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42D35-1007-9C81-14B9-FD8C4631B9F3}"/>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5" name="Footer Placeholder 4">
            <a:extLst>
              <a:ext uri="{FF2B5EF4-FFF2-40B4-BE49-F238E27FC236}">
                <a16:creationId xmlns:a16="http://schemas.microsoft.com/office/drawing/2014/main" id="{924EC252-52DB-8CBD-4A8C-F689F502D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6C8BA-7AE3-8669-7CD3-85DFCA13E36B}"/>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4238184705"/>
      </p:ext>
    </p:extLst>
  </p:cSld>
  <p:clrMapOvr>
    <a:masterClrMapping/>
  </p:clrMapOvr>
  <p:transition spd="slow" advClick="0" advTm="20000">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AB9EB4-DC46-8F9F-F8AD-DF07B6A569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3E4F53-33F6-8909-27B6-9A9835701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87992-26D1-7DA5-473D-B9E8DFA991BC}"/>
              </a:ext>
            </a:extLst>
          </p:cNvPr>
          <p:cNvSpPr>
            <a:spLocks noGrp="1"/>
          </p:cNvSpPr>
          <p:nvPr>
            <p:ph type="dt" sz="half" idx="10"/>
          </p:nvPr>
        </p:nvSpPr>
        <p:spPr/>
        <p:txBody>
          <a:bodyPr/>
          <a:lstStyle/>
          <a:p>
            <a:fld id="{9579B4FF-5C37-DF42-8615-982A198DD47C}" type="datetimeFigureOut">
              <a:rPr lang="en-US" smtClean="0"/>
              <a:t>12/5/2023</a:t>
            </a:fld>
            <a:endParaRPr lang="en-US"/>
          </a:p>
        </p:txBody>
      </p:sp>
      <p:sp>
        <p:nvSpPr>
          <p:cNvPr id="5" name="Footer Placeholder 4">
            <a:extLst>
              <a:ext uri="{FF2B5EF4-FFF2-40B4-BE49-F238E27FC236}">
                <a16:creationId xmlns:a16="http://schemas.microsoft.com/office/drawing/2014/main" id="{54EA447D-A33F-BA02-2CE2-8E661152B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540C0-2BA5-5ADF-BCD9-81BA8A924E3D}"/>
              </a:ext>
            </a:extLst>
          </p:cNvPr>
          <p:cNvSpPr>
            <a:spLocks noGrp="1"/>
          </p:cNvSpPr>
          <p:nvPr>
            <p:ph type="sldNum" sz="quarter" idx="12"/>
          </p:nvPr>
        </p:nvSpPr>
        <p:spPr/>
        <p:txBody>
          <a:bodyPr/>
          <a:lstStyle/>
          <a:p>
            <a:fld id="{69B13F70-5188-0747-829F-8F5F992752B4}" type="slidenum">
              <a:rPr lang="en-US" smtClean="0"/>
              <a:t>‹#›</a:t>
            </a:fld>
            <a:endParaRPr lang="en-US"/>
          </a:p>
        </p:txBody>
      </p:sp>
    </p:spTree>
    <p:extLst>
      <p:ext uri="{BB962C8B-B14F-4D97-AF65-F5344CB8AC3E}">
        <p14:creationId xmlns:p14="http://schemas.microsoft.com/office/powerpoint/2010/main" val="890807308"/>
      </p:ext>
    </p:extLst>
  </p:cSld>
  <p:clrMapOvr>
    <a:masterClrMapping/>
  </p:clrMapOvr>
  <p:transition spd="slow" advClick="0" advTm="20000">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E9B86-60BC-2341-857B-9C1F04BD0A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19A19D-4402-C9BA-7BDA-28FD0C8A2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DBFC9D-6F2B-AC22-FDE1-4834692F2580}"/>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5" name="Footer Placeholder 4">
            <a:extLst>
              <a:ext uri="{FF2B5EF4-FFF2-40B4-BE49-F238E27FC236}">
                <a16:creationId xmlns:a16="http://schemas.microsoft.com/office/drawing/2014/main" id="{3403DB2E-CA13-1010-3B0B-24944661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4DEB6-C0AD-4DAE-BE5E-31FF42B9F340}"/>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2277717124"/>
      </p:ext>
    </p:extLst>
  </p:cSld>
  <p:clrMapOvr>
    <a:masterClrMapping/>
  </p:clrMapOvr>
  <p:transition spd="slow" advClick="0" advTm="20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8262-F009-3F44-657B-788A4B7252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D9D86A-E202-144D-8257-7B43ABB04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61D9F-57D2-E087-D2A8-043932A99D5C}"/>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5" name="Footer Placeholder 4">
            <a:extLst>
              <a:ext uri="{FF2B5EF4-FFF2-40B4-BE49-F238E27FC236}">
                <a16:creationId xmlns:a16="http://schemas.microsoft.com/office/drawing/2014/main" id="{08A68308-04D7-2AF9-8FDE-53833F8F9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A81C0-435F-A7D5-9DE4-230C7A9E7C09}"/>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3331582038"/>
      </p:ext>
    </p:extLst>
  </p:cSld>
  <p:clrMapOvr>
    <a:masterClrMapping/>
  </p:clrMapOvr>
  <p:transition spd="slow" advClick="0" advTm="20000">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41B5-A6CC-8C5C-5A8F-0CA6DF33B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F47658-26AA-18FB-BA3F-9809CF21F6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35C1D-4F26-0F04-5E40-7ECC8F7B1E94}"/>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5" name="Footer Placeholder 4">
            <a:extLst>
              <a:ext uri="{FF2B5EF4-FFF2-40B4-BE49-F238E27FC236}">
                <a16:creationId xmlns:a16="http://schemas.microsoft.com/office/drawing/2014/main" id="{FE83BE5B-5064-0A51-734A-6F294AAD1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D5EE7-8703-9740-F173-35DFF2ABA1FE}"/>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712735407"/>
      </p:ext>
    </p:extLst>
  </p:cSld>
  <p:clrMapOvr>
    <a:masterClrMapping/>
  </p:clrMapOvr>
  <p:transition spd="slow" advClick="0" advTm="20000">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3C31-A374-5BE2-16C4-1B0998F4D2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40250E-FCA0-0F7A-1AE8-FD34E5AD3F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5602AC-5CA7-F512-10D8-7C5BF7A83835}"/>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5" name="Footer Placeholder 4">
            <a:extLst>
              <a:ext uri="{FF2B5EF4-FFF2-40B4-BE49-F238E27FC236}">
                <a16:creationId xmlns:a16="http://schemas.microsoft.com/office/drawing/2014/main" id="{663579A7-5AC4-443F-E5F1-15F8CAB83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5BE04-B16F-D604-1813-2591E85D541B}"/>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1716885200"/>
      </p:ext>
    </p:extLst>
  </p:cSld>
  <p:clrMapOvr>
    <a:masterClrMapping/>
  </p:clrMapOvr>
  <p:transition spd="slow" advClick="0" advTm="20000">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CA49-A75B-921A-E803-11B7B19F18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A1BBDF-CB63-995C-FA42-77E73A0E69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0A9A3E-6607-4D86-A6CE-134379BC1C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F13517-453C-54A8-F09F-EF73987066D4}"/>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6" name="Footer Placeholder 5">
            <a:extLst>
              <a:ext uri="{FF2B5EF4-FFF2-40B4-BE49-F238E27FC236}">
                <a16:creationId xmlns:a16="http://schemas.microsoft.com/office/drawing/2014/main" id="{D7F79A3A-9F22-7888-5E32-978BC01285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8C0760-B92D-38BF-7A92-CDBE3D95F4A3}"/>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582576481"/>
      </p:ext>
    </p:extLst>
  </p:cSld>
  <p:clrMapOvr>
    <a:masterClrMapping/>
  </p:clrMapOvr>
  <p:transition spd="slow" advClick="0" advTm="20000">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6645-509D-66E4-6FEA-03C46FA471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0CF0AA-893D-D0F1-235C-CC32D5B16E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F302D-8680-8C43-D7D2-F4DE1D88BD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259E7E-CA6C-7CE4-A2B8-8063FD66E6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073EEC-1B9D-37E2-1F2A-045E33A091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818D0D-DE74-655B-8581-56957E4BDA90}"/>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8" name="Footer Placeholder 7">
            <a:extLst>
              <a:ext uri="{FF2B5EF4-FFF2-40B4-BE49-F238E27FC236}">
                <a16:creationId xmlns:a16="http://schemas.microsoft.com/office/drawing/2014/main" id="{6575F428-FF81-3343-63F8-C8BFE5C41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357229-9C30-06F8-3158-07F543453711}"/>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232172310"/>
      </p:ext>
    </p:extLst>
  </p:cSld>
  <p:clrMapOvr>
    <a:masterClrMapping/>
  </p:clrMapOvr>
  <p:transition spd="slow" advClick="0" advTm="20000">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3666-066B-9E89-EF21-C6EA630296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3630B0-7B3E-BF5B-B95A-0F4717C379D1}"/>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4" name="Footer Placeholder 3">
            <a:extLst>
              <a:ext uri="{FF2B5EF4-FFF2-40B4-BE49-F238E27FC236}">
                <a16:creationId xmlns:a16="http://schemas.microsoft.com/office/drawing/2014/main" id="{7D78ECB8-1569-F9D0-8256-4C4395247C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42086E-E87E-22CE-9711-80F10BD0D381}"/>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610454386"/>
      </p:ext>
    </p:extLst>
  </p:cSld>
  <p:clrMapOvr>
    <a:masterClrMapping/>
  </p:clrMapOvr>
  <p:transition spd="slow" advClick="0" advTm="20000">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55CC8-3F28-EB3F-3B6F-39E450E91B0F}"/>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3" name="Footer Placeholder 2">
            <a:extLst>
              <a:ext uri="{FF2B5EF4-FFF2-40B4-BE49-F238E27FC236}">
                <a16:creationId xmlns:a16="http://schemas.microsoft.com/office/drawing/2014/main" id="{94E3D609-AAAD-68F2-7022-500D346371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1D0598-9A49-FB74-2C6D-FB1586E48577}"/>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3784995770"/>
      </p:ext>
    </p:extLst>
  </p:cSld>
  <p:clrMapOvr>
    <a:masterClrMapping/>
  </p:clrMapOvr>
  <p:transition spd="slow" advClick="0" advTm="20000">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7166D-A6B5-C871-DB81-85A74F23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744FB8-75D3-204E-4331-965E38442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38544E-0538-3DAD-6B18-54C1A85F5B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EBA5C6-953F-607C-2762-56E998889BFD}"/>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6" name="Footer Placeholder 5">
            <a:extLst>
              <a:ext uri="{FF2B5EF4-FFF2-40B4-BE49-F238E27FC236}">
                <a16:creationId xmlns:a16="http://schemas.microsoft.com/office/drawing/2014/main" id="{55F6948A-5F6A-BC09-7966-DC1110C51E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2D2C1-B2CD-AC3C-1D81-294144FB27C1}"/>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2360395426"/>
      </p:ext>
    </p:extLst>
  </p:cSld>
  <p:clrMapOvr>
    <a:masterClrMapping/>
  </p:clrMapOvr>
  <p:transition spd="slow" advClick="0" advTm="20000">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2909-B4C8-07B5-E1DA-A45484B2B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F8680F-8900-C148-55C9-78863FFBEC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D8CBD1-F284-387A-2B62-0F3ECA248E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7328DD-F6AE-9088-F911-CDD2B87EF10D}"/>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6" name="Footer Placeholder 5">
            <a:extLst>
              <a:ext uri="{FF2B5EF4-FFF2-40B4-BE49-F238E27FC236}">
                <a16:creationId xmlns:a16="http://schemas.microsoft.com/office/drawing/2014/main" id="{138DB71B-7815-73AE-1D25-A7DF5D2DAE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77BB7-DAE7-FDD5-8A4A-BE71BBF31F34}"/>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2801418577"/>
      </p:ext>
    </p:extLst>
  </p:cSld>
  <p:clrMapOvr>
    <a:masterClrMapping/>
  </p:clrMapOvr>
  <p:transition spd="slow" advClick="0" advTm="20000">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6E81-AC88-46B8-2B38-23FA9CC6B1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F22752-FE25-13BF-8029-59073EE8D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81CF6-BEFD-FADD-8365-5FA39D276E95}"/>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5" name="Footer Placeholder 4">
            <a:extLst>
              <a:ext uri="{FF2B5EF4-FFF2-40B4-BE49-F238E27FC236}">
                <a16:creationId xmlns:a16="http://schemas.microsoft.com/office/drawing/2014/main" id="{46405F53-3F24-7CD7-CCBE-DFA70B32D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3FEBF-A63D-A934-F63B-D82049E8BFFB}"/>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1048655222"/>
      </p:ext>
    </p:extLst>
  </p:cSld>
  <p:clrMapOvr>
    <a:masterClrMapping/>
  </p:clrMapOvr>
  <p:transition spd="slow" advClick="0" advTm="20000">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BB846-1E7D-28CF-6B40-5205DE1875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C956D0-9280-56D3-3BD7-EB8377E9E0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CF773-866F-C804-7C71-6092B45D803E}"/>
              </a:ext>
            </a:extLst>
          </p:cNvPr>
          <p:cNvSpPr>
            <a:spLocks noGrp="1"/>
          </p:cNvSpPr>
          <p:nvPr>
            <p:ph type="dt" sz="half" idx="10"/>
          </p:nvPr>
        </p:nvSpPr>
        <p:spPr/>
        <p:txBody>
          <a:bodyPr/>
          <a:lstStyle/>
          <a:p>
            <a:fld id="{D2CD085E-C150-154D-B002-1454D4793BA6}" type="datetimeFigureOut">
              <a:rPr lang="en-US" smtClean="0"/>
              <a:t>12/5/2023</a:t>
            </a:fld>
            <a:endParaRPr lang="en-US"/>
          </a:p>
        </p:txBody>
      </p:sp>
      <p:sp>
        <p:nvSpPr>
          <p:cNvPr id="5" name="Footer Placeholder 4">
            <a:extLst>
              <a:ext uri="{FF2B5EF4-FFF2-40B4-BE49-F238E27FC236}">
                <a16:creationId xmlns:a16="http://schemas.microsoft.com/office/drawing/2014/main" id="{F31E8E6D-7306-8D06-2031-98FF71930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669C23-9F33-956B-448A-19C333E1BBA0}"/>
              </a:ext>
            </a:extLst>
          </p:cNvPr>
          <p:cNvSpPr>
            <a:spLocks noGrp="1"/>
          </p:cNvSpPr>
          <p:nvPr>
            <p:ph type="sldNum" sz="quarter" idx="12"/>
          </p:nvPr>
        </p:nvSpPr>
        <p:spPr/>
        <p:txBody>
          <a:bodyPr/>
          <a:lstStyle/>
          <a:p>
            <a:fld id="{9A69A593-63B1-CD48-AF77-E510B9926A5E}" type="slidenum">
              <a:rPr lang="en-US" smtClean="0"/>
              <a:t>‹#›</a:t>
            </a:fld>
            <a:endParaRPr lang="en-US"/>
          </a:p>
        </p:txBody>
      </p:sp>
    </p:spTree>
    <p:extLst>
      <p:ext uri="{BB962C8B-B14F-4D97-AF65-F5344CB8AC3E}">
        <p14:creationId xmlns:p14="http://schemas.microsoft.com/office/powerpoint/2010/main" val="3537355138"/>
      </p:ext>
    </p:extLst>
  </p:cSld>
  <p:clrMapOvr>
    <a:masterClrMapping/>
  </p:clrMapOvr>
  <p:transition spd="slow" advClick="0" advTm="20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5F2C-ED59-F064-09F4-152863277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F75477-D175-D9F9-2612-1346B3DCC0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9EDDF8-1990-497A-4591-BF6032EDF980}"/>
              </a:ext>
            </a:extLst>
          </p:cNvPr>
          <p:cNvSpPr>
            <a:spLocks noGrp="1"/>
          </p:cNvSpPr>
          <p:nvPr>
            <p:ph type="dt" sz="half" idx="10"/>
          </p:nvPr>
        </p:nvSpPr>
        <p:spPr/>
        <p:txBody>
          <a:bodyPr/>
          <a:lstStyle/>
          <a:p>
            <a:fld id="{BC69F5A5-73E8-A443-9D29-8F1FC1AEFD4E}" type="datetimeFigureOut">
              <a:rPr lang="en-US" smtClean="0"/>
              <a:t>12/5/2023</a:t>
            </a:fld>
            <a:endParaRPr lang="en-US"/>
          </a:p>
        </p:txBody>
      </p:sp>
      <p:sp>
        <p:nvSpPr>
          <p:cNvPr id="5" name="Footer Placeholder 4">
            <a:extLst>
              <a:ext uri="{FF2B5EF4-FFF2-40B4-BE49-F238E27FC236}">
                <a16:creationId xmlns:a16="http://schemas.microsoft.com/office/drawing/2014/main" id="{2052F507-552E-AB89-72A0-AAA64F491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1E75B-9D57-AB71-22CC-BA6C4629C260}"/>
              </a:ext>
            </a:extLst>
          </p:cNvPr>
          <p:cNvSpPr>
            <a:spLocks noGrp="1"/>
          </p:cNvSpPr>
          <p:nvPr>
            <p:ph type="sldNum" sz="quarter" idx="12"/>
          </p:nvPr>
        </p:nvSpPr>
        <p:spPr/>
        <p:txBody>
          <a:bodyPr/>
          <a:lstStyle/>
          <a:p>
            <a:fld id="{7192A5D0-4B90-3246-9966-0546570B1B16}" type="slidenum">
              <a:rPr lang="en-US" smtClean="0"/>
              <a:t>‹#›</a:t>
            </a:fld>
            <a:endParaRPr lang="en-US"/>
          </a:p>
        </p:txBody>
      </p:sp>
    </p:spTree>
    <p:extLst>
      <p:ext uri="{BB962C8B-B14F-4D97-AF65-F5344CB8AC3E}">
        <p14:creationId xmlns:p14="http://schemas.microsoft.com/office/powerpoint/2010/main" val="456741798"/>
      </p:ext>
    </p:extLst>
  </p:cSld>
  <p:clrMapOvr>
    <a:masterClrMapping/>
  </p:clrMapOvr>
  <p:transition spd="slow" advClick="0" advTm="20000">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B2D49-3AF0-7B9C-EFA2-703FD032C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D4B8A-BD5C-FCD9-D602-41FE7957A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CC1D2A-EBBD-0F0F-D176-D8A09AF890DF}"/>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5" name="Footer Placeholder 4">
            <a:extLst>
              <a:ext uri="{FF2B5EF4-FFF2-40B4-BE49-F238E27FC236}">
                <a16:creationId xmlns:a16="http://schemas.microsoft.com/office/drawing/2014/main" id="{F435C96B-4369-0809-807E-31C5E25B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25D40-CCD8-FEB3-4A1E-152E5CD0D2C7}"/>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355464789"/>
      </p:ext>
    </p:extLst>
  </p:cSld>
  <p:clrMapOvr>
    <a:masterClrMapping/>
  </p:clrMapOvr>
  <p:transition spd="slow" advClick="0" advTm="20000">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355F-2F96-57F6-2A75-3528A0DB7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764C0-727D-304B-5D24-83CC36305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3277E-2938-774A-A450-30B0D73D35CF}"/>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5" name="Footer Placeholder 4">
            <a:extLst>
              <a:ext uri="{FF2B5EF4-FFF2-40B4-BE49-F238E27FC236}">
                <a16:creationId xmlns:a16="http://schemas.microsoft.com/office/drawing/2014/main" id="{4656693C-9555-8097-D8DA-DC83B1335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24EB6-20F2-7A4C-B502-D03671DB38BB}"/>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1981466916"/>
      </p:ext>
    </p:extLst>
  </p:cSld>
  <p:clrMapOvr>
    <a:masterClrMapping/>
  </p:clrMapOvr>
  <p:transition spd="slow" advClick="0" advTm="20000">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115C-0FD9-A1FA-9691-207BF4E3E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E548EE-076D-7BB8-5189-415765BA2E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64DF35-B807-8591-99F4-3E222BFCE511}"/>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5" name="Footer Placeholder 4">
            <a:extLst>
              <a:ext uri="{FF2B5EF4-FFF2-40B4-BE49-F238E27FC236}">
                <a16:creationId xmlns:a16="http://schemas.microsoft.com/office/drawing/2014/main" id="{09F8E03A-02A3-3C60-5239-59C8D5BA9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922FF-E925-A08E-15C2-AD08D5A0432B}"/>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2197565079"/>
      </p:ext>
    </p:extLst>
  </p:cSld>
  <p:clrMapOvr>
    <a:masterClrMapping/>
  </p:clrMapOvr>
  <p:transition spd="slow" advClick="0" advTm="20000">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5606C-9D8B-141B-F84D-AD2CE47A5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707836-0C10-C6CF-3B6C-2B701CD5DE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26EC0C-F51C-51D1-BD69-3364A8FF92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B8633E-0560-B41D-D2E3-72A43091F96C}"/>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6" name="Footer Placeholder 5">
            <a:extLst>
              <a:ext uri="{FF2B5EF4-FFF2-40B4-BE49-F238E27FC236}">
                <a16:creationId xmlns:a16="http://schemas.microsoft.com/office/drawing/2014/main" id="{00BE8F0D-BD2E-F2B9-73F4-0E2285805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CC04B-23D6-C41E-A263-3889D1042F36}"/>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2010161430"/>
      </p:ext>
    </p:extLst>
  </p:cSld>
  <p:clrMapOvr>
    <a:masterClrMapping/>
  </p:clrMapOvr>
  <p:transition spd="slow" advClick="0" advTm="20000">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D3BB-4236-6B8C-D245-492BC5361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4972FC-07F6-0DB3-ED2E-949EF312A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7AF966-C498-552D-A27C-F80E4AD1E0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B82A3-9067-DA8E-436C-A6CCEFA2C6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7C22B-1756-5873-F630-9029BF4FE0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02FB10-2AD7-3E13-B88B-C97F1C1C8E1B}"/>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8" name="Footer Placeholder 7">
            <a:extLst>
              <a:ext uri="{FF2B5EF4-FFF2-40B4-BE49-F238E27FC236}">
                <a16:creationId xmlns:a16="http://schemas.microsoft.com/office/drawing/2014/main" id="{7A64F4E7-DCB1-0A29-1504-740995FA63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024E1-7E54-5ED8-0C70-E12E6C7516B2}"/>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4290846251"/>
      </p:ext>
    </p:extLst>
  </p:cSld>
  <p:clrMapOvr>
    <a:masterClrMapping/>
  </p:clrMapOvr>
  <p:transition spd="slow" advClick="0" advTm="20000">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80C1E-47E8-B2CF-01EF-37175CEA39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2E5AA5-0C97-8696-541C-193C56041F35}"/>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4" name="Footer Placeholder 3">
            <a:extLst>
              <a:ext uri="{FF2B5EF4-FFF2-40B4-BE49-F238E27FC236}">
                <a16:creationId xmlns:a16="http://schemas.microsoft.com/office/drawing/2014/main" id="{1BC038E3-D692-F1A1-64D7-C4130629A2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663F97-6FF5-2ABA-FCD1-D4923FB6D090}"/>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2767075513"/>
      </p:ext>
    </p:extLst>
  </p:cSld>
  <p:clrMapOvr>
    <a:masterClrMapping/>
  </p:clrMapOvr>
  <p:transition spd="slow" advClick="0" advTm="20000">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55E324-B1C5-4B00-F4D3-1A63E5ACE422}"/>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3" name="Footer Placeholder 2">
            <a:extLst>
              <a:ext uri="{FF2B5EF4-FFF2-40B4-BE49-F238E27FC236}">
                <a16:creationId xmlns:a16="http://schemas.microsoft.com/office/drawing/2014/main" id="{5913431A-FB9A-D303-987C-03FA5A40F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C1F281-C3FC-D7D6-761F-092545EA8C3D}"/>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880592661"/>
      </p:ext>
    </p:extLst>
  </p:cSld>
  <p:clrMapOvr>
    <a:masterClrMapping/>
  </p:clrMapOvr>
  <p:transition spd="slow" advClick="0" advTm="20000">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C5A24-7538-6151-FB71-78FDAEC51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0058D1-44CE-9069-5E71-B377C1A38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9F6FF9-8439-0863-CC9B-A752AFBF4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F5B2D-4843-86A2-6BCF-1C7C19C50D39}"/>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6" name="Footer Placeholder 5">
            <a:extLst>
              <a:ext uri="{FF2B5EF4-FFF2-40B4-BE49-F238E27FC236}">
                <a16:creationId xmlns:a16="http://schemas.microsoft.com/office/drawing/2014/main" id="{FBB4041C-C945-EB40-EBA5-1DBDF1ACBA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398968-4E49-0588-8EA2-EDF801CCE6C4}"/>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479862459"/>
      </p:ext>
    </p:extLst>
  </p:cSld>
  <p:clrMapOvr>
    <a:masterClrMapping/>
  </p:clrMapOvr>
  <p:transition spd="slow" advClick="0" advTm="20000">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E3A87-0CBA-E4C3-2FB5-96F083DA0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352048-74D8-FD70-92FB-961C37F5DB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3264A-6E95-A6D3-B4E8-10FE638DC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F69D8-3552-ED5F-2A1B-35FFC663EBBC}"/>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6" name="Footer Placeholder 5">
            <a:extLst>
              <a:ext uri="{FF2B5EF4-FFF2-40B4-BE49-F238E27FC236}">
                <a16:creationId xmlns:a16="http://schemas.microsoft.com/office/drawing/2014/main" id="{BF50DE48-00C9-D21A-6641-8400C0D5B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936661-4241-0725-6C6D-689A24B22BF4}"/>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2439847250"/>
      </p:ext>
    </p:extLst>
  </p:cSld>
  <p:clrMapOvr>
    <a:masterClrMapping/>
  </p:clrMapOvr>
  <p:transition spd="slow" advClick="0" advTm="20000">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5E56-DCCC-257C-A258-194838208D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25F151-31C1-1330-C30F-87C89AA9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1DF56-83AF-9278-F0E0-1A87FD830CFD}"/>
              </a:ext>
            </a:extLst>
          </p:cNvPr>
          <p:cNvSpPr>
            <a:spLocks noGrp="1"/>
          </p:cNvSpPr>
          <p:nvPr>
            <p:ph type="dt" sz="half" idx="10"/>
          </p:nvPr>
        </p:nvSpPr>
        <p:spPr/>
        <p:txBody>
          <a:bodyPr/>
          <a:lstStyle/>
          <a:p>
            <a:fld id="{D34FD4E6-8ABC-6D49-ABAA-11FC185F2222}" type="datetimeFigureOut">
              <a:rPr lang="en-US" smtClean="0"/>
              <a:t>12/5/2023</a:t>
            </a:fld>
            <a:endParaRPr lang="en-US"/>
          </a:p>
        </p:txBody>
      </p:sp>
      <p:sp>
        <p:nvSpPr>
          <p:cNvPr id="5" name="Footer Placeholder 4">
            <a:extLst>
              <a:ext uri="{FF2B5EF4-FFF2-40B4-BE49-F238E27FC236}">
                <a16:creationId xmlns:a16="http://schemas.microsoft.com/office/drawing/2014/main" id="{62C9EBC2-4137-6123-9A24-C271D29B6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742CD-815A-48E7-2E6A-DD7CBDFF9FCA}"/>
              </a:ext>
            </a:extLst>
          </p:cNvPr>
          <p:cNvSpPr>
            <a:spLocks noGrp="1"/>
          </p:cNvSpPr>
          <p:nvPr>
            <p:ph type="sldNum" sz="quarter" idx="12"/>
          </p:nvPr>
        </p:nvSpPr>
        <p:spPr/>
        <p:txBody>
          <a:bodyPr/>
          <a:lstStyle/>
          <a:p>
            <a:fld id="{C8EBF889-AA18-1B44-8795-7250182FFC6E}" type="slidenum">
              <a:rPr lang="en-US" smtClean="0"/>
              <a:t>‹#›</a:t>
            </a:fld>
            <a:endParaRPr lang="en-US"/>
          </a:p>
        </p:txBody>
      </p:sp>
    </p:spTree>
    <p:extLst>
      <p:ext uri="{BB962C8B-B14F-4D97-AF65-F5344CB8AC3E}">
        <p14:creationId xmlns:p14="http://schemas.microsoft.com/office/powerpoint/2010/main" val="2328661792"/>
      </p:ext>
    </p:extLst>
  </p:cSld>
  <p:clrMapOvr>
    <a:masterClrMapping/>
  </p:clrMapOvr>
  <p:transition spd="slow" advClick="0" advTm="20000">
    <p:wip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image" Target="../media/image6.png"/><Relationship Id="rId4" Type="http://schemas.openxmlformats.org/officeDocument/2006/relationships/slideLayout" Target="../slideLayouts/slideLayout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7.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41B8D97-5D3B-3E44-A989-F77CBFA52ECA}"/>
              </a:ext>
            </a:extLst>
          </p:cNvPr>
          <p:cNvSpPr>
            <a:spLocks noGrp="1"/>
          </p:cNvSpPr>
          <p:nvPr>
            <p:ph type="title"/>
          </p:nvPr>
        </p:nvSpPr>
        <p:spPr>
          <a:xfrm>
            <a:off x="994833" y="777875"/>
            <a:ext cx="10085917" cy="289057"/>
          </a:xfrm>
          <a:prstGeom prst="rect">
            <a:avLst/>
          </a:prstGeom>
        </p:spPr>
        <p:txBody>
          <a:bodyPr vert="horz" lIns="0" tIns="0" rIns="0" bIns="0" rtlCol="0" anchor="t" anchorCtr="0">
            <a:noAutofit/>
          </a:bodyPr>
          <a:lstStyle/>
          <a:p>
            <a:r>
              <a:rPr lang="en-US" dirty="0"/>
              <a:t>Buckeye Serif Slide Title – 144 pt.</a:t>
            </a:r>
          </a:p>
        </p:txBody>
      </p:sp>
      <p:sp>
        <p:nvSpPr>
          <p:cNvPr id="4" name="Text Placeholder 2">
            <a:extLst>
              <a:ext uri="{FF2B5EF4-FFF2-40B4-BE49-F238E27FC236}">
                <a16:creationId xmlns:a16="http://schemas.microsoft.com/office/drawing/2014/main" id="{F1A28564-A948-EB42-901F-06054C509418}"/>
              </a:ext>
            </a:extLst>
          </p:cNvPr>
          <p:cNvSpPr>
            <a:spLocks noGrp="1"/>
          </p:cNvSpPr>
          <p:nvPr>
            <p:ph type="body" idx="1"/>
          </p:nvPr>
        </p:nvSpPr>
        <p:spPr>
          <a:xfrm>
            <a:off x="994833" y="2047875"/>
            <a:ext cx="6019907" cy="603250"/>
          </a:xfrm>
          <a:prstGeom prst="rect">
            <a:avLst/>
          </a:prstGeom>
        </p:spPr>
        <p:txBody>
          <a:bodyPr vert="horz" lIns="0" tIns="0" rIns="0" bIns="0" rtlCol="0">
            <a:noAutofit/>
          </a:bodyPr>
          <a:lstStyle/>
          <a:p>
            <a:pPr lvl="0"/>
            <a:r>
              <a:rPr lang="en-US" dirty="0"/>
              <a:t>General Text Serif – 27 pt.</a:t>
            </a:r>
          </a:p>
          <a:p>
            <a:pPr lvl="1"/>
            <a:r>
              <a:rPr lang="en-US" dirty="0"/>
              <a:t>General Text Sans – 27 pt.</a:t>
            </a:r>
          </a:p>
          <a:p>
            <a:pPr lvl="2"/>
            <a:r>
              <a:rPr lang="en-US" dirty="0"/>
              <a:t>Second Level Text Serif – 24 pt.</a:t>
            </a:r>
          </a:p>
          <a:p>
            <a:pPr lvl="3"/>
            <a:r>
              <a:rPr lang="en-US" dirty="0"/>
              <a:t>Second Level Text Sans – 24 pt.</a:t>
            </a:r>
          </a:p>
          <a:p>
            <a:pPr lvl="4"/>
            <a:r>
              <a:rPr lang="en-US" dirty="0"/>
              <a:t>Third Level Text – 20 pt.</a:t>
            </a:r>
          </a:p>
        </p:txBody>
      </p:sp>
      <p:sp>
        <p:nvSpPr>
          <p:cNvPr id="5" name="Rectangle 4">
            <a:extLst>
              <a:ext uri="{FF2B5EF4-FFF2-40B4-BE49-F238E27FC236}">
                <a16:creationId xmlns:a16="http://schemas.microsoft.com/office/drawing/2014/main" id="{44795B81-E518-E34C-BB05-6E35DA4A6802}"/>
              </a:ext>
            </a:extLst>
          </p:cNvPr>
          <p:cNvSpPr/>
          <p:nvPr userDrawn="1"/>
        </p:nvSpPr>
        <p:spPr>
          <a:xfrm>
            <a:off x="3187593" y="3563435"/>
            <a:ext cx="442357" cy="127804"/>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solidFill>
                <a:srgbClr val="BA0C2F"/>
              </a:solidFill>
            </a:endParaRPr>
          </a:p>
        </p:txBody>
      </p:sp>
      <p:sp>
        <p:nvSpPr>
          <p:cNvPr id="6" name="Rectangle 5">
            <a:extLst>
              <a:ext uri="{FF2B5EF4-FFF2-40B4-BE49-F238E27FC236}">
                <a16:creationId xmlns:a16="http://schemas.microsoft.com/office/drawing/2014/main" id="{B73B7D1B-82B3-264F-A409-040E7B759E54}"/>
              </a:ext>
            </a:extLst>
          </p:cNvPr>
          <p:cNvSpPr/>
          <p:nvPr userDrawn="1"/>
        </p:nvSpPr>
        <p:spPr>
          <a:xfrm>
            <a:off x="3187593" y="3714750"/>
            <a:ext cx="442357" cy="127804"/>
          </a:xfrm>
          <a:prstGeom prst="rect">
            <a:avLst/>
          </a:prstGeom>
          <a:solidFill>
            <a:srgbClr val="41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7" name="Rectangle 6">
            <a:extLst>
              <a:ext uri="{FF2B5EF4-FFF2-40B4-BE49-F238E27FC236}">
                <a16:creationId xmlns:a16="http://schemas.microsoft.com/office/drawing/2014/main" id="{3887AB59-8D99-9942-8297-FCC435BBEFD1}"/>
              </a:ext>
            </a:extLst>
          </p:cNvPr>
          <p:cNvSpPr/>
          <p:nvPr userDrawn="1"/>
        </p:nvSpPr>
        <p:spPr>
          <a:xfrm>
            <a:off x="3187593" y="3873500"/>
            <a:ext cx="442357" cy="127804"/>
          </a:xfrm>
          <a:prstGeom prst="rect">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8" name="Rectangle 7">
            <a:extLst>
              <a:ext uri="{FF2B5EF4-FFF2-40B4-BE49-F238E27FC236}">
                <a16:creationId xmlns:a16="http://schemas.microsoft.com/office/drawing/2014/main" id="{D5DFE894-4716-1D4E-8DD8-F8E32A9FCEFD}"/>
              </a:ext>
            </a:extLst>
          </p:cNvPr>
          <p:cNvSpPr/>
          <p:nvPr userDrawn="1"/>
        </p:nvSpPr>
        <p:spPr>
          <a:xfrm>
            <a:off x="3674426" y="3563435"/>
            <a:ext cx="442357" cy="127804"/>
          </a:xfrm>
          <a:prstGeom prst="rect">
            <a:avLst/>
          </a:prstGeom>
          <a:solidFill>
            <a:srgbClr val="DF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9" name="Rectangle 8">
            <a:extLst>
              <a:ext uri="{FF2B5EF4-FFF2-40B4-BE49-F238E27FC236}">
                <a16:creationId xmlns:a16="http://schemas.microsoft.com/office/drawing/2014/main" id="{AC9DD6B2-1E78-B84F-914E-0459AD748E03}"/>
              </a:ext>
            </a:extLst>
          </p:cNvPr>
          <p:cNvSpPr/>
          <p:nvPr userDrawn="1"/>
        </p:nvSpPr>
        <p:spPr>
          <a:xfrm>
            <a:off x="3674426" y="3714750"/>
            <a:ext cx="442357" cy="127804"/>
          </a:xfrm>
          <a:prstGeom prst="rect">
            <a:avLst/>
          </a:prstGeom>
          <a:solidFill>
            <a:srgbClr val="BF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0" name="Rectangle 9">
            <a:extLst>
              <a:ext uri="{FF2B5EF4-FFF2-40B4-BE49-F238E27FC236}">
                <a16:creationId xmlns:a16="http://schemas.microsoft.com/office/drawing/2014/main" id="{2C9F68BE-1EA1-A848-950D-2811E596B4CE}"/>
              </a:ext>
            </a:extLst>
          </p:cNvPr>
          <p:cNvSpPr/>
          <p:nvPr userDrawn="1"/>
        </p:nvSpPr>
        <p:spPr>
          <a:xfrm>
            <a:off x="3674426" y="3873500"/>
            <a:ext cx="442357" cy="127804"/>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1" name="Rectangle 10">
            <a:extLst>
              <a:ext uri="{FF2B5EF4-FFF2-40B4-BE49-F238E27FC236}">
                <a16:creationId xmlns:a16="http://schemas.microsoft.com/office/drawing/2014/main" id="{10EB5540-1AC8-6843-A50F-F32FC3C11BF2}"/>
              </a:ext>
            </a:extLst>
          </p:cNvPr>
          <p:cNvSpPr/>
          <p:nvPr userDrawn="1"/>
        </p:nvSpPr>
        <p:spPr>
          <a:xfrm>
            <a:off x="4296833" y="3563435"/>
            <a:ext cx="442357" cy="1278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2" name="Rectangle 11">
            <a:extLst>
              <a:ext uri="{FF2B5EF4-FFF2-40B4-BE49-F238E27FC236}">
                <a16:creationId xmlns:a16="http://schemas.microsoft.com/office/drawing/2014/main" id="{5F74A554-0F71-5443-966E-71B9145DECD5}"/>
              </a:ext>
            </a:extLst>
          </p:cNvPr>
          <p:cNvSpPr/>
          <p:nvPr userDrawn="1"/>
        </p:nvSpPr>
        <p:spPr>
          <a:xfrm>
            <a:off x="4296833" y="3714750"/>
            <a:ext cx="442357" cy="127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3" name="Rectangle 12">
            <a:extLst>
              <a:ext uri="{FF2B5EF4-FFF2-40B4-BE49-F238E27FC236}">
                <a16:creationId xmlns:a16="http://schemas.microsoft.com/office/drawing/2014/main" id="{9E3FFB44-290B-E645-B85E-CAE1A8EE23D8}"/>
              </a:ext>
            </a:extLst>
          </p:cNvPr>
          <p:cNvSpPr/>
          <p:nvPr userDrawn="1"/>
        </p:nvSpPr>
        <p:spPr>
          <a:xfrm>
            <a:off x="4296833" y="3873500"/>
            <a:ext cx="442357" cy="1278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4" name="Rectangle 13">
            <a:extLst>
              <a:ext uri="{FF2B5EF4-FFF2-40B4-BE49-F238E27FC236}">
                <a16:creationId xmlns:a16="http://schemas.microsoft.com/office/drawing/2014/main" id="{EC5B9402-8088-9145-909C-379A60B76BF8}"/>
              </a:ext>
            </a:extLst>
          </p:cNvPr>
          <p:cNvSpPr/>
          <p:nvPr userDrawn="1"/>
        </p:nvSpPr>
        <p:spPr>
          <a:xfrm>
            <a:off x="4783667" y="3563435"/>
            <a:ext cx="442357" cy="1278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5" name="Rectangle 14">
            <a:extLst>
              <a:ext uri="{FF2B5EF4-FFF2-40B4-BE49-F238E27FC236}">
                <a16:creationId xmlns:a16="http://schemas.microsoft.com/office/drawing/2014/main" id="{03F09387-0523-0040-8501-8A412251A8E6}"/>
              </a:ext>
            </a:extLst>
          </p:cNvPr>
          <p:cNvSpPr/>
          <p:nvPr userDrawn="1"/>
        </p:nvSpPr>
        <p:spPr>
          <a:xfrm>
            <a:off x="4783667" y="3714750"/>
            <a:ext cx="442357" cy="1278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6" name="Rectangle 15">
            <a:extLst>
              <a:ext uri="{FF2B5EF4-FFF2-40B4-BE49-F238E27FC236}">
                <a16:creationId xmlns:a16="http://schemas.microsoft.com/office/drawing/2014/main" id="{E7ED24F0-1C56-8A4C-AE9D-0F443E7E0073}"/>
              </a:ext>
            </a:extLst>
          </p:cNvPr>
          <p:cNvSpPr/>
          <p:nvPr userDrawn="1"/>
        </p:nvSpPr>
        <p:spPr>
          <a:xfrm>
            <a:off x="4783667" y="3873500"/>
            <a:ext cx="442357" cy="1278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7" name="TextBox 16">
            <a:extLst>
              <a:ext uri="{FF2B5EF4-FFF2-40B4-BE49-F238E27FC236}">
                <a16:creationId xmlns:a16="http://schemas.microsoft.com/office/drawing/2014/main" id="{6BFC60F8-3B5C-0D46-9CE9-2B9F8271E49D}"/>
              </a:ext>
            </a:extLst>
          </p:cNvPr>
          <p:cNvSpPr txBox="1"/>
          <p:nvPr userDrawn="1"/>
        </p:nvSpPr>
        <p:spPr>
          <a:xfrm>
            <a:off x="994833" y="1206500"/>
            <a:ext cx="4656667" cy="192360"/>
          </a:xfrm>
          <a:prstGeom prst="rect">
            <a:avLst/>
          </a:prstGeom>
          <a:noFill/>
        </p:spPr>
        <p:txBody>
          <a:bodyPr wrap="square" lIns="0" tIns="0" rIns="0" bIns="0" rtlCol="0">
            <a:noAutofit/>
          </a:bodyPr>
          <a:lstStyle/>
          <a:p>
            <a:r>
              <a:rPr lang="en-US" sz="1250" b="1" i="0" dirty="0">
                <a:solidFill>
                  <a:srgbClr val="BA0C2F"/>
                </a:solidFill>
                <a:latin typeface="Buckeye Sans" pitchFamily="2" charset="77"/>
              </a:rPr>
              <a:t>Kicker Text – 60 pt.</a:t>
            </a:r>
          </a:p>
        </p:txBody>
      </p:sp>
      <p:sp>
        <p:nvSpPr>
          <p:cNvPr id="18" name="TextBox 17">
            <a:extLst>
              <a:ext uri="{FF2B5EF4-FFF2-40B4-BE49-F238E27FC236}">
                <a16:creationId xmlns:a16="http://schemas.microsoft.com/office/drawing/2014/main" id="{633EE928-1EBF-FD4F-91EC-E9A72B75F90C}"/>
              </a:ext>
            </a:extLst>
          </p:cNvPr>
          <p:cNvSpPr txBox="1"/>
          <p:nvPr userDrawn="1"/>
        </p:nvSpPr>
        <p:spPr>
          <a:xfrm>
            <a:off x="994833" y="1444625"/>
            <a:ext cx="4656667" cy="192360"/>
          </a:xfrm>
          <a:prstGeom prst="rect">
            <a:avLst/>
          </a:prstGeom>
          <a:noFill/>
        </p:spPr>
        <p:txBody>
          <a:bodyPr wrap="square" lIns="0" tIns="0" rIns="0" bIns="0" rtlCol="0">
            <a:noAutofit/>
          </a:bodyPr>
          <a:lstStyle/>
          <a:p>
            <a:r>
              <a:rPr lang="en-US" sz="1250" b="1" i="0" dirty="0">
                <a:solidFill>
                  <a:schemeClr val="tx1">
                    <a:lumMod val="75000"/>
                  </a:schemeClr>
                </a:solidFill>
                <a:latin typeface="Buckeye Sans" pitchFamily="2" charset="77"/>
              </a:rPr>
              <a:t>Presenter Names – 50 pt.</a:t>
            </a:r>
          </a:p>
        </p:txBody>
      </p:sp>
    </p:spTree>
    <p:extLst>
      <p:ext uri="{BB962C8B-B14F-4D97-AF65-F5344CB8AC3E}">
        <p14:creationId xmlns:p14="http://schemas.microsoft.com/office/powerpoint/2010/main" val="1855651281"/>
      </p:ext>
    </p:extLst>
  </p:cSld>
  <p:clrMap bg1="lt1" tx1="dk1" bg2="lt2" tx2="dk2" accent1="accent1" accent2="accent2" accent3="accent3" accent4="accent4" accent5="accent5" accent6="accent6" hlink="hlink" folHlink="folHlink"/>
  <p:sldLayoutIdLst>
    <p:sldLayoutId id="2147483745" r:id="rId1"/>
  </p:sldLayoutIdLst>
  <p:transition spd="slow" advClick="0" advTm="20000">
    <p:wipe/>
  </p:transition>
  <p:txStyles>
    <p:titleStyle>
      <a:lvl1pPr algn="l" defTabSz="914400" rtl="0" eaLnBrk="1" latinLnBrk="0" hangingPunct="1">
        <a:lnSpc>
          <a:spcPct val="90000"/>
        </a:lnSpc>
        <a:spcBef>
          <a:spcPct val="0"/>
        </a:spcBef>
        <a:buNone/>
        <a:defRPr sz="14400" b="1" i="0" kern="1200">
          <a:solidFill>
            <a:schemeClr val="tx1">
              <a:lumMod val="75000"/>
            </a:schemeClr>
          </a:solidFill>
          <a:latin typeface="Buckeye Serif Black" pitchFamily="2" charset="0"/>
          <a:ea typeface="Buckeye Serif Black"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700" b="0" i="0" kern="1200">
          <a:solidFill>
            <a:srgbClr val="212325"/>
          </a:solidFill>
          <a:latin typeface="Buckeye Serif" pitchFamily="2" charset="0"/>
          <a:ea typeface="Buckeye Serif" pitchFamily="2" charset="0"/>
          <a:cs typeface="+mn-cs"/>
        </a:defRPr>
      </a:lvl1pPr>
      <a:lvl2pPr marL="19050" indent="0" algn="l" defTabSz="914400" rtl="0" eaLnBrk="1" latinLnBrk="0" hangingPunct="1">
        <a:lnSpc>
          <a:spcPct val="90000"/>
        </a:lnSpc>
        <a:spcBef>
          <a:spcPts val="500"/>
        </a:spcBef>
        <a:buFont typeface="Arial" panose="020B0604020202020204" pitchFamily="34" charset="0"/>
        <a:buNone/>
        <a:tabLst/>
        <a:defRPr sz="2700" b="1" i="0" kern="1200">
          <a:solidFill>
            <a:schemeClr val="tx1"/>
          </a:solidFill>
          <a:latin typeface="Buckeye Sans SemiBold" pitchFamily="2" charset="77"/>
          <a:ea typeface="Buckeye Serif" pitchFamily="2" charset="0"/>
          <a:cs typeface="+mn-cs"/>
        </a:defRPr>
      </a:lvl2pPr>
      <a:lvl3pPr marL="19050" indent="0" algn="l" defTabSz="914400" rtl="0" eaLnBrk="1" latinLnBrk="0" hangingPunct="1">
        <a:lnSpc>
          <a:spcPct val="90000"/>
        </a:lnSpc>
        <a:spcBef>
          <a:spcPts val="500"/>
        </a:spcBef>
        <a:buFont typeface="Arial" panose="020B0604020202020204" pitchFamily="34" charset="0"/>
        <a:buNone/>
        <a:tabLst/>
        <a:defRPr sz="2700" b="0" i="0" kern="1200">
          <a:solidFill>
            <a:schemeClr val="tx1"/>
          </a:solidFill>
          <a:latin typeface="Buckeye Serif" pitchFamily="2" charset="0"/>
          <a:ea typeface="Buckeye Serif" pitchFamily="2" charset="0"/>
          <a:cs typeface="+mn-cs"/>
        </a:defRPr>
      </a:lvl3pPr>
      <a:lvl4pPr marL="19050" indent="0" algn="l" defTabSz="914400" rtl="0" eaLnBrk="1" latinLnBrk="0" hangingPunct="1">
        <a:lnSpc>
          <a:spcPct val="90000"/>
        </a:lnSpc>
        <a:spcBef>
          <a:spcPts val="500"/>
        </a:spcBef>
        <a:buFont typeface="Arial" panose="020B0604020202020204" pitchFamily="34" charset="0"/>
        <a:buNone/>
        <a:tabLst/>
        <a:defRPr sz="2400" b="1" i="0" kern="1200">
          <a:solidFill>
            <a:schemeClr val="tx1"/>
          </a:solidFill>
          <a:latin typeface="Buckeye Sans SemiBold" pitchFamily="2" charset="77"/>
          <a:ea typeface="Buckeye Serif" pitchFamily="2" charset="0"/>
          <a:cs typeface="+mn-cs"/>
        </a:defRPr>
      </a:lvl4pPr>
      <a:lvl5pPr marL="233363" indent="-214313" algn="l" defTabSz="914400" rtl="0" eaLnBrk="1" latinLnBrk="0" hangingPunct="1">
        <a:lnSpc>
          <a:spcPct val="90000"/>
        </a:lnSpc>
        <a:spcBef>
          <a:spcPts val="500"/>
        </a:spcBef>
        <a:buClr>
          <a:srgbClr val="BA0C2F"/>
        </a:buClr>
        <a:buFont typeface="Arial" panose="020B0604020202020204" pitchFamily="34" charset="0"/>
        <a:buChar char="•"/>
        <a:tabLst/>
        <a:defRPr sz="2000" b="0" i="0" kern="1200">
          <a:solidFill>
            <a:schemeClr val="tx1"/>
          </a:solidFill>
          <a:latin typeface="Buckeye Serif" pitchFamily="2" charset="0"/>
          <a:ea typeface="Buckeye Serif"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F28D6-FC46-D5A7-5CF7-C035A39218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646319-61F3-0FBD-2F79-460C8C453F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25F23-D82C-90E6-E58A-5ADFC9DB79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79B4FF-5C37-DF42-8615-982A198DD47C}" type="datetimeFigureOut">
              <a:rPr lang="en-US" smtClean="0"/>
              <a:t>12/5/2023</a:t>
            </a:fld>
            <a:endParaRPr lang="en-US"/>
          </a:p>
        </p:txBody>
      </p:sp>
      <p:sp>
        <p:nvSpPr>
          <p:cNvPr id="5" name="Footer Placeholder 4">
            <a:extLst>
              <a:ext uri="{FF2B5EF4-FFF2-40B4-BE49-F238E27FC236}">
                <a16:creationId xmlns:a16="http://schemas.microsoft.com/office/drawing/2014/main" id="{3BB6667D-4842-0377-9B48-7EE4FFC91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8BA382-41D2-FCA8-2CBF-38E55F627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13F70-5188-0747-829F-8F5F992752B4}" type="slidenum">
              <a:rPr lang="en-US" smtClean="0"/>
              <a:t>‹#›</a:t>
            </a:fld>
            <a:endParaRPr lang="en-US"/>
          </a:p>
        </p:txBody>
      </p:sp>
    </p:spTree>
    <p:extLst>
      <p:ext uri="{BB962C8B-B14F-4D97-AF65-F5344CB8AC3E}">
        <p14:creationId xmlns:p14="http://schemas.microsoft.com/office/powerpoint/2010/main" val="278409418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ED15F-60EB-B572-6BE7-8907BCEC8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599ECF-96AA-BFD2-78DD-0CFD4E450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E4EC6-76A8-CE3F-5ACB-B5A077BBD0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D085E-C150-154D-B002-1454D4793BA6}" type="datetimeFigureOut">
              <a:rPr lang="en-US" smtClean="0"/>
              <a:t>12/5/2023</a:t>
            </a:fld>
            <a:endParaRPr lang="en-US"/>
          </a:p>
        </p:txBody>
      </p:sp>
      <p:sp>
        <p:nvSpPr>
          <p:cNvPr id="5" name="Footer Placeholder 4">
            <a:extLst>
              <a:ext uri="{FF2B5EF4-FFF2-40B4-BE49-F238E27FC236}">
                <a16:creationId xmlns:a16="http://schemas.microsoft.com/office/drawing/2014/main" id="{286EB14A-1A03-37F5-23B2-402CEF91F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14C4BA-F652-DB38-898C-EE879ACD3B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9A593-63B1-CD48-AF77-E510B9926A5E}" type="slidenum">
              <a:rPr lang="en-US" smtClean="0"/>
              <a:t>‹#›</a:t>
            </a:fld>
            <a:endParaRPr lang="en-US"/>
          </a:p>
        </p:txBody>
      </p:sp>
    </p:spTree>
    <p:extLst>
      <p:ext uri="{BB962C8B-B14F-4D97-AF65-F5344CB8AC3E}">
        <p14:creationId xmlns:p14="http://schemas.microsoft.com/office/powerpoint/2010/main" val="346913419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F2587-4E17-1D72-99C0-6C66C35B9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FEA8B-7E93-2C6F-E002-7BC969C359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A5F42-91CB-04AA-12CA-0B76E9E5C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FD4E6-8ABC-6D49-ABAA-11FC185F2222}" type="datetimeFigureOut">
              <a:rPr lang="en-US" smtClean="0"/>
              <a:t>12/5/2023</a:t>
            </a:fld>
            <a:endParaRPr lang="en-US"/>
          </a:p>
        </p:txBody>
      </p:sp>
      <p:sp>
        <p:nvSpPr>
          <p:cNvPr id="5" name="Footer Placeholder 4">
            <a:extLst>
              <a:ext uri="{FF2B5EF4-FFF2-40B4-BE49-F238E27FC236}">
                <a16:creationId xmlns:a16="http://schemas.microsoft.com/office/drawing/2014/main" id="{A51C5B75-46A9-05E1-60BD-3C5207889D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87C326-8793-CADC-5488-D321C64196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BF889-AA18-1B44-8795-7250182FFC6E}" type="slidenum">
              <a:rPr lang="en-US" smtClean="0"/>
              <a:t>‹#›</a:t>
            </a:fld>
            <a:endParaRPr lang="en-US"/>
          </a:p>
        </p:txBody>
      </p:sp>
    </p:spTree>
    <p:extLst>
      <p:ext uri="{BB962C8B-B14F-4D97-AF65-F5344CB8AC3E}">
        <p14:creationId xmlns:p14="http://schemas.microsoft.com/office/powerpoint/2010/main" val="168192575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30066365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8F4AE1-20C0-8296-5892-093DAFD458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09BE86BD-0B7F-D6D4-6EFE-3549B5DE7F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0FBEE7CD-B7D8-AD14-E688-478EE3D13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A6EF1-91A7-3246-96B0-4F72031C2B43}" type="datetimeFigureOut">
              <a:rPr lang="pt-PT" smtClean="0"/>
              <a:t>05/12/2023</a:t>
            </a:fld>
            <a:endParaRPr lang="pt-PT"/>
          </a:p>
        </p:txBody>
      </p:sp>
      <p:sp>
        <p:nvSpPr>
          <p:cNvPr id="5" name="Footer Placeholder 4">
            <a:extLst>
              <a:ext uri="{FF2B5EF4-FFF2-40B4-BE49-F238E27FC236}">
                <a16:creationId xmlns:a16="http://schemas.microsoft.com/office/drawing/2014/main" id="{3E46E2BD-9BE8-2C82-C78B-30C7E627E0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a:extLst>
              <a:ext uri="{FF2B5EF4-FFF2-40B4-BE49-F238E27FC236}">
                <a16:creationId xmlns:a16="http://schemas.microsoft.com/office/drawing/2014/main" id="{98E09184-B2A7-62FC-3553-D2BA716005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BC04E-6D20-DB4C-96FC-03E897BADC82}" type="slidenum">
              <a:rPr lang="pt-PT" smtClean="0"/>
              <a:t>‹#›</a:t>
            </a:fld>
            <a:endParaRPr lang="pt-PT"/>
          </a:p>
        </p:txBody>
      </p:sp>
    </p:spTree>
    <p:extLst>
      <p:ext uri="{BB962C8B-B14F-4D97-AF65-F5344CB8AC3E}">
        <p14:creationId xmlns:p14="http://schemas.microsoft.com/office/powerpoint/2010/main" val="2604545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25" y="0"/>
            <a:ext cx="3252488" cy="2499220"/>
          </a:xfrm>
          <a:prstGeom prst="rect">
            <a:avLst/>
          </a:prstGeom>
        </p:spPr>
      </p:pic>
      <p:pic>
        <p:nvPicPr>
          <p:cNvPr id="17" name="bg object 17"/>
          <p:cNvPicPr/>
          <p:nvPr/>
        </p:nvPicPr>
        <p:blipFill>
          <a:blip r:embed="rId8" cstate="print"/>
          <a:stretch>
            <a:fillRect/>
          </a:stretch>
        </p:blipFill>
        <p:spPr>
          <a:xfrm>
            <a:off x="7381875" y="10"/>
            <a:ext cx="4810123" cy="2501826"/>
          </a:xfrm>
          <a:prstGeom prst="rect">
            <a:avLst/>
          </a:prstGeom>
        </p:spPr>
      </p:pic>
      <p:pic>
        <p:nvPicPr>
          <p:cNvPr id="18" name="bg object 18"/>
          <p:cNvPicPr/>
          <p:nvPr/>
        </p:nvPicPr>
        <p:blipFill>
          <a:blip r:embed="rId9" cstate="print"/>
          <a:stretch>
            <a:fillRect/>
          </a:stretch>
        </p:blipFill>
        <p:spPr>
          <a:xfrm>
            <a:off x="4675535" y="0"/>
            <a:ext cx="3674927" cy="2499220"/>
          </a:xfrm>
          <a:prstGeom prst="rect">
            <a:avLst/>
          </a:prstGeom>
        </p:spPr>
      </p:pic>
      <p:pic>
        <p:nvPicPr>
          <p:cNvPr id="19" name="bg object 19"/>
          <p:cNvPicPr/>
          <p:nvPr/>
        </p:nvPicPr>
        <p:blipFill>
          <a:blip r:embed="rId10" cstate="print"/>
          <a:stretch>
            <a:fillRect/>
          </a:stretch>
        </p:blipFill>
        <p:spPr>
          <a:xfrm>
            <a:off x="25" y="2660089"/>
            <a:ext cx="7122496" cy="4197911"/>
          </a:xfrm>
          <a:prstGeom prst="rect">
            <a:avLst/>
          </a:prstGeom>
        </p:spPr>
      </p:pic>
      <p:sp>
        <p:nvSpPr>
          <p:cNvPr id="20" name="bg object 20"/>
          <p:cNvSpPr/>
          <p:nvPr/>
        </p:nvSpPr>
        <p:spPr>
          <a:xfrm>
            <a:off x="5353050" y="2660089"/>
            <a:ext cx="6839373" cy="4197985"/>
          </a:xfrm>
          <a:custGeom>
            <a:avLst/>
            <a:gdLst/>
            <a:ahLst/>
            <a:cxnLst/>
            <a:rect l="l" t="t" r="r" b="b"/>
            <a:pathLst>
              <a:path w="5129530" h="4197984">
                <a:moveTo>
                  <a:pt x="5129212" y="0"/>
                </a:moveTo>
                <a:lnTo>
                  <a:pt x="1458855" y="0"/>
                </a:lnTo>
                <a:lnTo>
                  <a:pt x="0" y="4197911"/>
                </a:lnTo>
                <a:lnTo>
                  <a:pt x="5129212" y="4197911"/>
                </a:lnTo>
                <a:lnTo>
                  <a:pt x="5129212" y="0"/>
                </a:lnTo>
                <a:close/>
              </a:path>
            </a:pathLst>
          </a:custGeom>
          <a:solidFill>
            <a:srgbClr val="4B3A51"/>
          </a:solidFill>
        </p:spPr>
        <p:txBody>
          <a:bodyPr wrap="square" lIns="0" tIns="0" rIns="0" bIns="0" rtlCol="0"/>
          <a:lstStyle/>
          <a:p>
            <a:endParaRPr/>
          </a:p>
        </p:txBody>
      </p:sp>
      <p:sp>
        <p:nvSpPr>
          <p:cNvPr id="2" name="Holder 2"/>
          <p:cNvSpPr>
            <a:spLocks noGrp="1"/>
          </p:cNvSpPr>
          <p:nvPr>
            <p:ph type="title"/>
          </p:nvPr>
        </p:nvSpPr>
        <p:spPr>
          <a:xfrm>
            <a:off x="8486985" y="2865121"/>
            <a:ext cx="3394287" cy="741679"/>
          </a:xfrm>
          <a:prstGeom prst="rect">
            <a:avLst/>
          </a:prstGeom>
        </p:spPr>
        <p:txBody>
          <a:bodyPr wrap="square" lIns="0" tIns="0" rIns="0" bIns="0">
            <a:spAutoFit/>
          </a:bodyPr>
          <a:lstStyle>
            <a:lvl1pPr>
              <a:defRPr sz="4700" b="0"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advClick="0" advTm="20000">
    <p:wipe/>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E86B5-9F6D-0EFE-868D-B1218F180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205E3C-81A9-305A-5564-EAF10E011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128F5-934E-4E2B-5F18-930395F587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9F5A5-73E8-A443-9D29-8F1FC1AEFD4E}" type="datetimeFigureOut">
              <a:rPr lang="en-US" smtClean="0"/>
              <a:t>12/5/2023</a:t>
            </a:fld>
            <a:endParaRPr lang="en-US"/>
          </a:p>
        </p:txBody>
      </p:sp>
      <p:sp>
        <p:nvSpPr>
          <p:cNvPr id="5" name="Footer Placeholder 4">
            <a:extLst>
              <a:ext uri="{FF2B5EF4-FFF2-40B4-BE49-F238E27FC236}">
                <a16:creationId xmlns:a16="http://schemas.microsoft.com/office/drawing/2014/main" id="{0B648DDF-8418-7480-0B4A-5D7303975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445360-AE9C-05DB-4A60-2E8C3B96D4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2A5D0-4B90-3246-9966-0546570B1B16}" type="slidenum">
              <a:rPr lang="en-US" smtClean="0"/>
              <a:t>‹#›</a:t>
            </a:fld>
            <a:endParaRPr lang="en-US"/>
          </a:p>
        </p:txBody>
      </p:sp>
    </p:spTree>
    <p:extLst>
      <p:ext uri="{BB962C8B-B14F-4D97-AF65-F5344CB8AC3E}">
        <p14:creationId xmlns:p14="http://schemas.microsoft.com/office/powerpoint/2010/main" val="550904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DEC5C-F077-054C-8536-53A37272AF53}"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70A6A-198B-B149-9430-6C221145B40A}" type="slidenum">
              <a:rPr lang="en-US" smtClean="0"/>
              <a:t>‹#›</a:t>
            </a:fld>
            <a:endParaRPr lang="en-US"/>
          </a:p>
        </p:txBody>
      </p:sp>
    </p:spTree>
    <p:extLst>
      <p:ext uri="{BB962C8B-B14F-4D97-AF65-F5344CB8AC3E}">
        <p14:creationId xmlns:p14="http://schemas.microsoft.com/office/powerpoint/2010/main" val="1444696784"/>
      </p:ext>
    </p:extLst>
  </p:cSld>
  <p:clrMap bg1="dk1" tx1="lt1" bg2="dk2" tx2="lt2" accent1="accent1" accent2="accent2" accent3="accent3" accent4="accent4" accent5="accent5" accent6="accent6" hlink="hlink" folHlink="folHlink"/>
  <p:sldLayoutIdLst>
    <p:sldLayoutId id="2147483667" r:id="rId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6C5163-4AED-4FE6-4E3B-966380C2CD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C4FE06-83C3-0149-9F2E-7356185742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726D4-8AD7-B3E0-9937-A26760CB15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CD158-C53E-4D67-B056-6EB4B4A737B1}" type="datetimeFigureOut">
              <a:rPr lang="en-US" smtClean="0"/>
              <a:t>12/5/2023</a:t>
            </a:fld>
            <a:endParaRPr lang="en-US"/>
          </a:p>
        </p:txBody>
      </p:sp>
      <p:sp>
        <p:nvSpPr>
          <p:cNvPr id="5" name="Footer Placeholder 4">
            <a:extLst>
              <a:ext uri="{FF2B5EF4-FFF2-40B4-BE49-F238E27FC236}">
                <a16:creationId xmlns:a16="http://schemas.microsoft.com/office/drawing/2014/main" id="{FB955924-ADED-AD05-D638-F3D00635B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463275-7CC1-419B-59F3-5EB3F67709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DCBFA3-2D84-4F02-B828-6B940BB4A104}" type="slidenum">
              <a:rPr lang="en-US" smtClean="0"/>
              <a:t>‹#›</a:t>
            </a:fld>
            <a:endParaRPr lang="en-US"/>
          </a:p>
        </p:txBody>
      </p:sp>
    </p:spTree>
    <p:extLst>
      <p:ext uri="{BB962C8B-B14F-4D97-AF65-F5344CB8AC3E}">
        <p14:creationId xmlns:p14="http://schemas.microsoft.com/office/powerpoint/2010/main" val="29189121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7FB18C-386E-A4C4-93FF-C0A913F58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F8AEB-B73E-2DEA-64F8-1F4281DF8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EA4E2-2B4E-6EFC-5D80-ABAEC360B0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0CFC6-A536-1348-A8AC-5D87557C5802}" type="datetimeFigureOut">
              <a:rPr lang="en-US" smtClean="0"/>
              <a:t>12/5/2023</a:t>
            </a:fld>
            <a:endParaRPr lang="en-US"/>
          </a:p>
        </p:txBody>
      </p:sp>
      <p:sp>
        <p:nvSpPr>
          <p:cNvPr id="5" name="Footer Placeholder 4">
            <a:extLst>
              <a:ext uri="{FF2B5EF4-FFF2-40B4-BE49-F238E27FC236}">
                <a16:creationId xmlns:a16="http://schemas.microsoft.com/office/drawing/2014/main" id="{AF01C917-1CD2-BFCF-142E-D2BC558EF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AE4E65-6337-6B6E-48A3-75D69A099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5FBD9-C846-7E4C-95D9-DA825AA15105}" type="slidenum">
              <a:rPr lang="en-US" smtClean="0"/>
              <a:t>‹#›</a:t>
            </a:fld>
            <a:endParaRPr lang="en-US"/>
          </a:p>
        </p:txBody>
      </p:sp>
    </p:spTree>
    <p:extLst>
      <p:ext uri="{BB962C8B-B14F-4D97-AF65-F5344CB8AC3E}">
        <p14:creationId xmlns:p14="http://schemas.microsoft.com/office/powerpoint/2010/main" val="33708617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65862" y="370535"/>
            <a:ext cx="3502659" cy="29972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3" name="Holder 3"/>
          <p:cNvSpPr>
            <a:spLocks noGrp="1"/>
          </p:cNvSpPr>
          <p:nvPr>
            <p:ph type="body" idx="1"/>
          </p:nvPr>
        </p:nvSpPr>
        <p:spPr>
          <a:xfrm>
            <a:off x="7927340" y="1652893"/>
            <a:ext cx="3661409" cy="2618740"/>
          </a:xfrm>
          <a:prstGeom prst="rect">
            <a:avLst/>
          </a:prstGeom>
        </p:spPr>
        <p:txBody>
          <a:bodyPr wrap="square" lIns="0" tIns="0" rIns="0" bIns="0">
            <a:spAutoFit/>
          </a:bodyPr>
          <a:lstStyle>
            <a:lvl1pPr>
              <a:defRPr sz="3700" b="0" i="1">
                <a:solidFill>
                  <a:schemeClr val="tx1"/>
                </a:solidFill>
                <a:latin typeface="Arial"/>
                <a:cs typeface="Arial"/>
              </a:defRPr>
            </a:lvl1pPr>
          </a:lstStyle>
          <a:p>
            <a:endParaRPr/>
          </a:p>
        </p:txBody>
      </p:sp>
      <p:sp>
        <p:nvSpPr>
          <p:cNvPr id="4" name="Holder 4"/>
          <p:cNvSpPr>
            <a:spLocks noGrp="1"/>
          </p:cNvSpPr>
          <p:nvPr>
            <p:ph type="ftr" sz="quarter" idx="5"/>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6" name="Holder 6"/>
          <p:cNvSpPr>
            <a:spLocks noGrp="1"/>
          </p:cNvSpPr>
          <p:nvPr>
            <p:ph type="sldNum" sz="quarter" idx="7"/>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Lst>
  <p:transition spd="slow" advClick="0" advTm="20000">
    <p:wipe/>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96E4D5-40D6-7758-3FFD-797071DB18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280B-6C52-5C2D-7897-58F38BA61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9A88A-0CFE-D791-E077-D669287AF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F5649-0F8A-1B49-AEF9-1EB12FCC46FF}" type="datetimeFigureOut">
              <a:rPr lang="en-US" smtClean="0"/>
              <a:t>12/5/2023</a:t>
            </a:fld>
            <a:endParaRPr lang="en-US"/>
          </a:p>
        </p:txBody>
      </p:sp>
      <p:sp>
        <p:nvSpPr>
          <p:cNvPr id="5" name="Footer Placeholder 4">
            <a:extLst>
              <a:ext uri="{FF2B5EF4-FFF2-40B4-BE49-F238E27FC236}">
                <a16:creationId xmlns:a16="http://schemas.microsoft.com/office/drawing/2014/main" id="{84153646-0961-D139-0FEA-0EA2B623BE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542FB7-61CE-A1F9-A672-058B00FF44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84F1BB-9E34-2546-8C61-06E093F1D10C}" type="slidenum">
              <a:rPr lang="en-US" smtClean="0"/>
              <a:t>‹#›</a:t>
            </a:fld>
            <a:endParaRPr lang="en-US"/>
          </a:p>
        </p:txBody>
      </p:sp>
    </p:spTree>
    <p:extLst>
      <p:ext uri="{BB962C8B-B14F-4D97-AF65-F5344CB8AC3E}">
        <p14:creationId xmlns:p14="http://schemas.microsoft.com/office/powerpoint/2010/main" val="409526459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6227E-F2F0-5F47-C271-5C3DB9F76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29E2AD-E0C2-DF4A-FAE9-BD697C1B9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875A1-0A03-BBBD-C7C9-160A92B3E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066F3-6024-ED41-80B2-8235DA40064B}" type="datetimeFigureOut">
              <a:rPr lang="en-US" smtClean="0"/>
              <a:t>12/5/2023</a:t>
            </a:fld>
            <a:endParaRPr lang="en-US"/>
          </a:p>
        </p:txBody>
      </p:sp>
      <p:sp>
        <p:nvSpPr>
          <p:cNvPr id="5" name="Footer Placeholder 4">
            <a:extLst>
              <a:ext uri="{FF2B5EF4-FFF2-40B4-BE49-F238E27FC236}">
                <a16:creationId xmlns:a16="http://schemas.microsoft.com/office/drawing/2014/main" id="{3EAA609A-4C02-6E98-DB1D-4577BC8D7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C4E7A6-1525-CCAF-D4DA-E95AA824BA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082DC-F6BB-DA43-9EE2-A2B260B5D8C0}" type="slidenum">
              <a:rPr lang="en-US" smtClean="0"/>
              <a:t>‹#›</a:t>
            </a:fld>
            <a:endParaRPr lang="en-US"/>
          </a:p>
        </p:txBody>
      </p:sp>
    </p:spTree>
    <p:extLst>
      <p:ext uri="{BB962C8B-B14F-4D97-AF65-F5344CB8AC3E}">
        <p14:creationId xmlns:p14="http://schemas.microsoft.com/office/powerpoint/2010/main" val="160318828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spd="slow" advClick="0" advTm="2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0.xml"/><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1.xml"/><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2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shakespearepostcolonies.osu.edu/" TargetMode="Externa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Oasis</a:t>
            </a:r>
            <a:r>
              <a:rPr spc="-25" dirty="0"/>
              <a:t> XR</a:t>
            </a:r>
          </a:p>
        </p:txBody>
      </p:sp>
      <p:pic>
        <p:nvPicPr>
          <p:cNvPr id="3" name="object 3"/>
          <p:cNvPicPr/>
          <p:nvPr/>
        </p:nvPicPr>
        <p:blipFill>
          <a:blip r:embed="rId2" cstate="print"/>
          <a:stretch>
            <a:fillRect/>
          </a:stretch>
        </p:blipFill>
        <p:spPr>
          <a:xfrm>
            <a:off x="3220477" y="10"/>
            <a:ext cx="2545457" cy="2502832"/>
          </a:xfrm>
          <a:prstGeom prst="rect">
            <a:avLst/>
          </a:prstGeom>
        </p:spPr>
      </p:pic>
      <p:sp>
        <p:nvSpPr>
          <p:cNvPr id="4" name="object 4"/>
          <p:cNvSpPr/>
          <p:nvPr/>
        </p:nvSpPr>
        <p:spPr>
          <a:xfrm>
            <a:off x="2362200" y="3733801"/>
            <a:ext cx="8077200" cy="2800985"/>
          </a:xfrm>
          <a:custGeom>
            <a:avLst/>
            <a:gdLst/>
            <a:ahLst/>
            <a:cxnLst/>
            <a:rect l="l" t="t" r="r" b="b"/>
            <a:pathLst>
              <a:path w="8077200" h="2800984">
                <a:moveTo>
                  <a:pt x="8077178" y="0"/>
                </a:moveTo>
                <a:lnTo>
                  <a:pt x="0" y="0"/>
                </a:lnTo>
                <a:lnTo>
                  <a:pt x="0" y="2800766"/>
                </a:lnTo>
                <a:lnTo>
                  <a:pt x="8077178" y="2800766"/>
                </a:lnTo>
                <a:lnTo>
                  <a:pt x="8077178" y="0"/>
                </a:lnTo>
                <a:close/>
              </a:path>
            </a:pathLst>
          </a:custGeom>
          <a:solidFill>
            <a:srgbClr val="37AFB2">
              <a:alpha val="58819"/>
            </a:srgbClr>
          </a:solidFill>
        </p:spPr>
        <p:txBody>
          <a:bodyPr wrap="square" lIns="0" tIns="0" rIns="0" bIns="0" rtlCol="0"/>
          <a:lstStyle/>
          <a:p>
            <a:endParaRPr/>
          </a:p>
        </p:txBody>
      </p:sp>
      <p:sp>
        <p:nvSpPr>
          <p:cNvPr id="5" name="object 5"/>
          <p:cNvSpPr txBox="1"/>
          <p:nvPr/>
        </p:nvSpPr>
        <p:spPr>
          <a:xfrm>
            <a:off x="2513075" y="3766821"/>
            <a:ext cx="7847330" cy="2701925"/>
          </a:xfrm>
          <a:prstGeom prst="rect">
            <a:avLst/>
          </a:prstGeom>
        </p:spPr>
        <p:txBody>
          <a:bodyPr vert="horz" wrap="square" lIns="0" tIns="14604" rIns="0" bIns="0" rtlCol="0">
            <a:spAutoFit/>
          </a:bodyPr>
          <a:lstStyle/>
          <a:p>
            <a:pPr marL="34925" marR="5080" indent="193675" algn="r">
              <a:lnSpc>
                <a:spcPct val="99400"/>
              </a:lnSpc>
              <a:spcBef>
                <a:spcPts val="114"/>
              </a:spcBef>
            </a:pPr>
            <a:r>
              <a:rPr sz="2400" dirty="0">
                <a:solidFill>
                  <a:srgbClr val="FFFFFF"/>
                </a:solidFill>
                <a:latin typeface="Arial"/>
                <a:cs typeface="Arial"/>
              </a:rPr>
              <a:t>Mixed</a:t>
            </a:r>
            <a:r>
              <a:rPr sz="2400" spc="-20" dirty="0">
                <a:solidFill>
                  <a:srgbClr val="FFFFFF"/>
                </a:solidFill>
                <a:latin typeface="Arial"/>
                <a:cs typeface="Arial"/>
              </a:rPr>
              <a:t> </a:t>
            </a:r>
            <a:r>
              <a:rPr sz="2400" dirty="0">
                <a:solidFill>
                  <a:srgbClr val="FFFFFF"/>
                </a:solidFill>
                <a:latin typeface="Arial"/>
                <a:cs typeface="Arial"/>
              </a:rPr>
              <a:t>Reality</a:t>
            </a:r>
            <a:r>
              <a:rPr sz="2400" spc="-20" dirty="0">
                <a:solidFill>
                  <a:srgbClr val="FFFFFF"/>
                </a:solidFill>
                <a:latin typeface="Arial"/>
                <a:cs typeface="Arial"/>
              </a:rPr>
              <a:t> </a:t>
            </a:r>
            <a:r>
              <a:rPr sz="2400" dirty="0">
                <a:solidFill>
                  <a:srgbClr val="FFFFFF"/>
                </a:solidFill>
                <a:latin typeface="Arial"/>
                <a:cs typeface="Arial"/>
              </a:rPr>
              <a:t>Performance</a:t>
            </a:r>
            <a:r>
              <a:rPr sz="2400" spc="-20" dirty="0">
                <a:solidFill>
                  <a:srgbClr val="FFFFFF"/>
                </a:solidFill>
                <a:latin typeface="Arial"/>
                <a:cs typeface="Arial"/>
              </a:rPr>
              <a:t> </a:t>
            </a:r>
            <a:r>
              <a:rPr sz="2400" dirty="0">
                <a:solidFill>
                  <a:srgbClr val="FFFFFF"/>
                </a:solidFill>
                <a:latin typeface="Arial"/>
                <a:cs typeface="Arial"/>
              </a:rPr>
              <a:t>created</a:t>
            </a:r>
            <a:r>
              <a:rPr sz="2400" spc="-15" dirty="0">
                <a:solidFill>
                  <a:srgbClr val="FFFFFF"/>
                </a:solidFill>
                <a:latin typeface="Arial"/>
                <a:cs typeface="Arial"/>
              </a:rPr>
              <a:t> </a:t>
            </a:r>
            <a:r>
              <a:rPr sz="2400" dirty="0">
                <a:solidFill>
                  <a:srgbClr val="FFFFFF"/>
                </a:solidFill>
                <a:latin typeface="Arial"/>
                <a:cs typeface="Arial"/>
              </a:rPr>
              <a:t>by</a:t>
            </a:r>
            <a:r>
              <a:rPr sz="2400" spc="-20" dirty="0">
                <a:solidFill>
                  <a:srgbClr val="FFFFFF"/>
                </a:solidFill>
                <a:latin typeface="Arial"/>
                <a:cs typeface="Arial"/>
              </a:rPr>
              <a:t> </a:t>
            </a:r>
            <a:r>
              <a:rPr sz="2400" dirty="0">
                <a:solidFill>
                  <a:srgbClr val="FFFFFF"/>
                </a:solidFill>
                <a:latin typeface="Arial"/>
                <a:cs typeface="Arial"/>
              </a:rPr>
              <a:t>Professor</a:t>
            </a:r>
            <a:r>
              <a:rPr sz="2400" spc="-25" dirty="0">
                <a:solidFill>
                  <a:srgbClr val="FFFFFF"/>
                </a:solidFill>
                <a:latin typeface="Arial"/>
                <a:cs typeface="Arial"/>
              </a:rPr>
              <a:t> </a:t>
            </a:r>
            <a:r>
              <a:rPr sz="2400" spc="-10" dirty="0">
                <a:solidFill>
                  <a:srgbClr val="FFFFFF"/>
                </a:solidFill>
                <a:latin typeface="Arial"/>
                <a:cs typeface="Arial"/>
              </a:rPr>
              <a:t>Zuniga </a:t>
            </a:r>
            <a:r>
              <a:rPr sz="2400" dirty="0">
                <a:solidFill>
                  <a:srgbClr val="FFFFFF"/>
                </a:solidFill>
                <a:latin typeface="Arial"/>
                <a:cs typeface="Arial"/>
              </a:rPr>
              <a:t>Shaw</a:t>
            </a:r>
            <a:r>
              <a:rPr sz="2400" spc="15" dirty="0">
                <a:solidFill>
                  <a:srgbClr val="FFFFFF"/>
                </a:solidFill>
                <a:latin typeface="Arial"/>
                <a:cs typeface="Arial"/>
              </a:rPr>
              <a:t> </a:t>
            </a:r>
            <a:r>
              <a:rPr sz="2400" dirty="0">
                <a:solidFill>
                  <a:srgbClr val="FFFFFF"/>
                </a:solidFill>
                <a:latin typeface="Arial"/>
                <a:cs typeface="Arial"/>
              </a:rPr>
              <a:t>with</a:t>
            </a:r>
            <a:r>
              <a:rPr sz="2400" spc="10" dirty="0">
                <a:solidFill>
                  <a:srgbClr val="FFFFFF"/>
                </a:solidFill>
                <a:latin typeface="Arial"/>
                <a:cs typeface="Arial"/>
              </a:rPr>
              <a:t> </a:t>
            </a:r>
            <a:r>
              <a:rPr sz="2400" dirty="0">
                <a:solidFill>
                  <a:srgbClr val="FFFFFF"/>
                </a:solidFill>
                <a:latin typeface="Arial"/>
                <a:cs typeface="Arial"/>
              </a:rPr>
              <a:t>composer Byron</a:t>
            </a:r>
            <a:r>
              <a:rPr sz="2400" spc="10" dirty="0">
                <a:solidFill>
                  <a:srgbClr val="FFFFFF"/>
                </a:solidFill>
                <a:latin typeface="Arial"/>
                <a:cs typeface="Arial"/>
              </a:rPr>
              <a:t> </a:t>
            </a:r>
            <a:r>
              <a:rPr sz="2400" dirty="0">
                <a:solidFill>
                  <a:srgbClr val="FFFFFF"/>
                </a:solidFill>
                <a:latin typeface="Arial"/>
                <a:cs typeface="Arial"/>
              </a:rPr>
              <a:t>Au</a:t>
            </a:r>
            <a:r>
              <a:rPr sz="2400" spc="15" dirty="0">
                <a:solidFill>
                  <a:srgbClr val="FFFFFF"/>
                </a:solidFill>
                <a:latin typeface="Arial"/>
                <a:cs typeface="Arial"/>
              </a:rPr>
              <a:t> </a:t>
            </a:r>
            <a:r>
              <a:rPr sz="2400" spc="-30" dirty="0">
                <a:solidFill>
                  <a:srgbClr val="FFFFFF"/>
                </a:solidFill>
                <a:latin typeface="Arial"/>
                <a:cs typeface="Arial"/>
              </a:rPr>
              <a:t>Yong.</a:t>
            </a:r>
            <a:r>
              <a:rPr sz="2400" spc="5" dirty="0">
                <a:solidFill>
                  <a:srgbClr val="FFFFFF"/>
                </a:solidFill>
                <a:latin typeface="Arial"/>
                <a:cs typeface="Arial"/>
              </a:rPr>
              <a:t> </a:t>
            </a:r>
            <a:r>
              <a:rPr sz="2400" dirty="0">
                <a:solidFill>
                  <a:srgbClr val="FFFFFF"/>
                </a:solidFill>
                <a:latin typeface="Arial"/>
                <a:cs typeface="Arial"/>
              </a:rPr>
              <a:t>Integrating</a:t>
            </a:r>
            <a:r>
              <a:rPr sz="2400" spc="5" dirty="0">
                <a:solidFill>
                  <a:srgbClr val="FFFFFF"/>
                </a:solidFill>
                <a:latin typeface="Arial"/>
                <a:cs typeface="Arial"/>
              </a:rPr>
              <a:t> </a:t>
            </a:r>
            <a:r>
              <a:rPr sz="2400" spc="-10" dirty="0">
                <a:solidFill>
                  <a:srgbClr val="FFFFFF"/>
                </a:solidFill>
                <a:latin typeface="Arial"/>
                <a:cs typeface="Arial"/>
              </a:rPr>
              <a:t>physical </a:t>
            </a:r>
            <a:r>
              <a:rPr sz="2400" dirty="0">
                <a:solidFill>
                  <a:srgbClr val="FFFFFF"/>
                </a:solidFill>
                <a:latin typeface="Arial"/>
                <a:cs typeface="Arial"/>
              </a:rPr>
              <a:t>and</a:t>
            </a:r>
            <a:r>
              <a:rPr sz="2400" spc="-15" dirty="0">
                <a:solidFill>
                  <a:srgbClr val="FFFFFF"/>
                </a:solidFill>
                <a:latin typeface="Arial"/>
                <a:cs typeface="Arial"/>
              </a:rPr>
              <a:t> </a:t>
            </a:r>
            <a:r>
              <a:rPr sz="2400" dirty="0">
                <a:solidFill>
                  <a:srgbClr val="FFFFFF"/>
                </a:solidFill>
                <a:latin typeface="Arial"/>
                <a:cs typeface="Arial"/>
              </a:rPr>
              <a:t>virtual</a:t>
            </a:r>
            <a:r>
              <a:rPr sz="2400" spc="-10" dirty="0">
                <a:solidFill>
                  <a:srgbClr val="FFFFFF"/>
                </a:solidFill>
                <a:latin typeface="Arial"/>
                <a:cs typeface="Arial"/>
              </a:rPr>
              <a:t> </a:t>
            </a:r>
            <a:r>
              <a:rPr sz="2400" dirty="0">
                <a:solidFill>
                  <a:srgbClr val="FFFFFF"/>
                </a:solidFill>
                <a:latin typeface="Arial"/>
                <a:cs typeface="Arial"/>
              </a:rPr>
              <a:t>experience,</a:t>
            </a:r>
            <a:r>
              <a:rPr sz="2400" spc="-20" dirty="0">
                <a:solidFill>
                  <a:srgbClr val="FFFFFF"/>
                </a:solidFill>
                <a:latin typeface="Arial"/>
                <a:cs typeface="Arial"/>
              </a:rPr>
              <a:t> </a:t>
            </a:r>
            <a:r>
              <a:rPr sz="2400" b="1" i="1" spc="-20" dirty="0">
                <a:solidFill>
                  <a:srgbClr val="FFFFFF"/>
                </a:solidFill>
                <a:latin typeface="Arial"/>
                <a:cs typeface="Arial"/>
              </a:rPr>
              <a:t>Oasis</a:t>
            </a:r>
            <a:r>
              <a:rPr sz="2400" b="1" i="1" spc="-10" dirty="0">
                <a:solidFill>
                  <a:srgbClr val="FFFFFF"/>
                </a:solidFill>
                <a:latin typeface="Arial"/>
                <a:cs typeface="Arial"/>
              </a:rPr>
              <a:t> </a:t>
            </a:r>
            <a:r>
              <a:rPr sz="2400" dirty="0">
                <a:solidFill>
                  <a:srgbClr val="FFFFFF"/>
                </a:solidFill>
                <a:latin typeface="Arial"/>
                <a:cs typeface="Arial"/>
              </a:rPr>
              <a:t>offers</a:t>
            </a:r>
            <a:r>
              <a:rPr sz="2400" spc="-25" dirty="0">
                <a:solidFill>
                  <a:srgbClr val="FFFFFF"/>
                </a:solidFill>
                <a:latin typeface="Arial"/>
                <a:cs typeface="Arial"/>
              </a:rPr>
              <a:t> </a:t>
            </a:r>
            <a:r>
              <a:rPr sz="2400" dirty="0">
                <a:solidFill>
                  <a:srgbClr val="FFFFFF"/>
                </a:solidFill>
                <a:latin typeface="Arial"/>
                <a:cs typeface="Arial"/>
              </a:rPr>
              <a:t>a</a:t>
            </a:r>
            <a:r>
              <a:rPr sz="2400" spc="-15" dirty="0">
                <a:solidFill>
                  <a:srgbClr val="FFFFFF"/>
                </a:solidFill>
                <a:latin typeface="Arial"/>
                <a:cs typeface="Arial"/>
              </a:rPr>
              <a:t> </a:t>
            </a:r>
            <a:r>
              <a:rPr sz="2400" dirty="0">
                <a:solidFill>
                  <a:srgbClr val="FFFFFF"/>
                </a:solidFill>
                <a:latin typeface="Arial"/>
                <a:cs typeface="Arial"/>
              </a:rPr>
              <a:t>soft</a:t>
            </a:r>
            <a:r>
              <a:rPr sz="2400" spc="-25" dirty="0">
                <a:solidFill>
                  <a:srgbClr val="FFFFFF"/>
                </a:solidFill>
                <a:latin typeface="Arial"/>
                <a:cs typeface="Arial"/>
              </a:rPr>
              <a:t> </a:t>
            </a:r>
            <a:r>
              <a:rPr sz="2400" dirty="0">
                <a:solidFill>
                  <a:srgbClr val="FFFFFF"/>
                </a:solidFill>
                <a:latin typeface="Arial"/>
                <a:cs typeface="Arial"/>
              </a:rPr>
              <a:t>space</a:t>
            </a:r>
            <a:r>
              <a:rPr sz="2400" spc="-20" dirty="0">
                <a:solidFill>
                  <a:srgbClr val="FFFFFF"/>
                </a:solidFill>
                <a:latin typeface="Arial"/>
                <a:cs typeface="Arial"/>
              </a:rPr>
              <a:t> </a:t>
            </a:r>
            <a:r>
              <a:rPr sz="2400" spc="-25" dirty="0">
                <a:solidFill>
                  <a:srgbClr val="FFFFFF"/>
                </a:solidFill>
                <a:latin typeface="Arial"/>
                <a:cs typeface="Arial"/>
              </a:rPr>
              <a:t>for </a:t>
            </a:r>
            <a:r>
              <a:rPr sz="2400" dirty="0">
                <a:solidFill>
                  <a:srgbClr val="FFFFFF"/>
                </a:solidFill>
                <a:latin typeface="Arial"/>
                <a:cs typeface="Arial"/>
              </a:rPr>
              <a:t>turning</a:t>
            </a:r>
            <a:r>
              <a:rPr sz="2400" spc="20" dirty="0">
                <a:solidFill>
                  <a:srgbClr val="FFFFFF"/>
                </a:solidFill>
                <a:latin typeface="Arial"/>
                <a:cs typeface="Arial"/>
              </a:rPr>
              <a:t> </a:t>
            </a:r>
            <a:r>
              <a:rPr sz="2400" spc="55" dirty="0">
                <a:solidFill>
                  <a:srgbClr val="FFFFFF"/>
                </a:solidFill>
                <a:latin typeface="Arial"/>
                <a:cs typeface="Arial"/>
              </a:rPr>
              <a:t>to</a:t>
            </a:r>
            <a:r>
              <a:rPr sz="2400" spc="25" dirty="0">
                <a:solidFill>
                  <a:srgbClr val="FFFFFF"/>
                </a:solidFill>
                <a:latin typeface="Arial"/>
                <a:cs typeface="Arial"/>
              </a:rPr>
              <a:t> </a:t>
            </a:r>
            <a:r>
              <a:rPr sz="2400" dirty="0">
                <a:solidFill>
                  <a:srgbClr val="FFFFFF"/>
                </a:solidFill>
                <a:latin typeface="Arial"/>
                <a:cs typeface="Arial"/>
              </a:rPr>
              <a:t>toward</a:t>
            </a:r>
            <a:r>
              <a:rPr sz="2400" spc="30" dirty="0">
                <a:solidFill>
                  <a:srgbClr val="FFFFFF"/>
                </a:solidFill>
                <a:latin typeface="Arial"/>
                <a:cs typeface="Arial"/>
              </a:rPr>
              <a:t> </a:t>
            </a:r>
            <a:r>
              <a:rPr sz="2400" dirty="0">
                <a:solidFill>
                  <a:srgbClr val="FFFFFF"/>
                </a:solidFill>
                <a:latin typeface="Arial"/>
                <a:cs typeface="Arial"/>
              </a:rPr>
              <a:t>the</a:t>
            </a:r>
            <a:r>
              <a:rPr sz="2400" spc="20" dirty="0">
                <a:solidFill>
                  <a:srgbClr val="FFFFFF"/>
                </a:solidFill>
                <a:latin typeface="Arial"/>
                <a:cs typeface="Arial"/>
              </a:rPr>
              <a:t> </a:t>
            </a:r>
            <a:r>
              <a:rPr sz="2400" dirty="0">
                <a:solidFill>
                  <a:srgbClr val="FFFFFF"/>
                </a:solidFill>
                <a:latin typeface="Arial"/>
                <a:cs typeface="Arial"/>
              </a:rPr>
              <a:t>issues</a:t>
            </a:r>
            <a:r>
              <a:rPr sz="2400" spc="30" dirty="0">
                <a:solidFill>
                  <a:srgbClr val="FFFFFF"/>
                </a:solidFill>
                <a:latin typeface="Arial"/>
                <a:cs typeface="Arial"/>
              </a:rPr>
              <a:t> </a:t>
            </a:r>
            <a:r>
              <a:rPr sz="2400" dirty="0">
                <a:solidFill>
                  <a:srgbClr val="FFFFFF"/>
                </a:solidFill>
                <a:latin typeface="Arial"/>
                <a:cs typeface="Arial"/>
              </a:rPr>
              <a:t>at</a:t>
            </a:r>
            <a:r>
              <a:rPr sz="2400" spc="20" dirty="0">
                <a:solidFill>
                  <a:srgbClr val="FFFFFF"/>
                </a:solidFill>
                <a:latin typeface="Arial"/>
                <a:cs typeface="Arial"/>
              </a:rPr>
              <a:t> </a:t>
            </a:r>
            <a:r>
              <a:rPr sz="2400" spc="-10" dirty="0">
                <a:solidFill>
                  <a:srgbClr val="FFFFFF"/>
                </a:solidFill>
                <a:latin typeface="Arial"/>
                <a:cs typeface="Arial"/>
              </a:rPr>
              <a:t>hand.</a:t>
            </a:r>
            <a:endParaRPr sz="2400">
              <a:latin typeface="Arial"/>
              <a:cs typeface="Arial"/>
            </a:endParaRPr>
          </a:p>
          <a:p>
            <a:pPr marL="559435" marR="5080" indent="-547370" algn="r">
              <a:lnSpc>
                <a:spcPct val="100400"/>
              </a:lnSpc>
              <a:spcBef>
                <a:spcPts val="925"/>
              </a:spcBef>
            </a:pPr>
            <a:r>
              <a:rPr sz="2400" dirty="0">
                <a:solidFill>
                  <a:srgbClr val="FFFFFF"/>
                </a:solidFill>
                <a:latin typeface="Arial"/>
                <a:cs typeface="Arial"/>
              </a:rPr>
              <a:t>Oasis</a:t>
            </a:r>
            <a:r>
              <a:rPr sz="2400" spc="20" dirty="0">
                <a:solidFill>
                  <a:srgbClr val="FFFFFF"/>
                </a:solidFill>
                <a:latin typeface="Arial"/>
                <a:cs typeface="Arial"/>
              </a:rPr>
              <a:t> </a:t>
            </a:r>
            <a:r>
              <a:rPr sz="2400" dirty="0">
                <a:solidFill>
                  <a:srgbClr val="FFFFFF"/>
                </a:solidFill>
                <a:latin typeface="Arial"/>
                <a:cs typeface="Arial"/>
              </a:rPr>
              <a:t>ecologies</a:t>
            </a:r>
            <a:r>
              <a:rPr sz="2400" spc="20" dirty="0">
                <a:solidFill>
                  <a:srgbClr val="FFFFFF"/>
                </a:solidFill>
                <a:latin typeface="Arial"/>
                <a:cs typeface="Arial"/>
              </a:rPr>
              <a:t> </a:t>
            </a:r>
            <a:r>
              <a:rPr sz="2400" dirty="0">
                <a:solidFill>
                  <a:srgbClr val="FFFFFF"/>
                </a:solidFill>
                <a:latin typeface="Arial"/>
                <a:cs typeface="Arial"/>
              </a:rPr>
              <a:t>and</a:t>
            </a:r>
            <a:r>
              <a:rPr sz="2400" spc="25" dirty="0">
                <a:solidFill>
                  <a:srgbClr val="FFFFFF"/>
                </a:solidFill>
                <a:latin typeface="Arial"/>
                <a:cs typeface="Arial"/>
              </a:rPr>
              <a:t> </a:t>
            </a:r>
            <a:r>
              <a:rPr sz="2400" dirty="0">
                <a:solidFill>
                  <a:srgbClr val="FFFFFF"/>
                </a:solidFill>
                <a:latin typeface="Arial"/>
                <a:cs typeface="Arial"/>
              </a:rPr>
              <a:t>warm</a:t>
            </a:r>
            <a:r>
              <a:rPr sz="2400" spc="20" dirty="0">
                <a:solidFill>
                  <a:srgbClr val="FFFFFF"/>
                </a:solidFill>
                <a:latin typeface="Arial"/>
                <a:cs typeface="Arial"/>
              </a:rPr>
              <a:t> </a:t>
            </a:r>
            <a:r>
              <a:rPr sz="2400" dirty="0">
                <a:solidFill>
                  <a:srgbClr val="FFFFFF"/>
                </a:solidFill>
                <a:latin typeface="Arial"/>
                <a:cs typeface="Arial"/>
              </a:rPr>
              <a:t>water</a:t>
            </a:r>
            <a:r>
              <a:rPr sz="2400" spc="10" dirty="0">
                <a:solidFill>
                  <a:srgbClr val="FFFFFF"/>
                </a:solidFill>
                <a:latin typeface="Arial"/>
                <a:cs typeface="Arial"/>
              </a:rPr>
              <a:t> </a:t>
            </a:r>
            <a:r>
              <a:rPr sz="2400" dirty="0">
                <a:solidFill>
                  <a:srgbClr val="FFFFFF"/>
                </a:solidFill>
                <a:latin typeface="Arial"/>
                <a:cs typeface="Arial"/>
              </a:rPr>
              <a:t>flow</a:t>
            </a:r>
            <a:r>
              <a:rPr sz="2400" spc="30" dirty="0">
                <a:solidFill>
                  <a:srgbClr val="FFFFFF"/>
                </a:solidFill>
                <a:latin typeface="Arial"/>
                <a:cs typeface="Arial"/>
              </a:rPr>
              <a:t> </a:t>
            </a:r>
            <a:r>
              <a:rPr sz="2400" dirty="0">
                <a:solidFill>
                  <a:srgbClr val="FFFFFF"/>
                </a:solidFill>
                <a:latin typeface="Arial"/>
                <a:cs typeface="Arial"/>
              </a:rPr>
              <a:t>through</a:t>
            </a:r>
            <a:r>
              <a:rPr sz="2400" spc="20" dirty="0">
                <a:solidFill>
                  <a:srgbClr val="FFFFFF"/>
                </a:solidFill>
                <a:latin typeface="Arial"/>
                <a:cs typeface="Arial"/>
              </a:rPr>
              <a:t> </a:t>
            </a:r>
            <a:r>
              <a:rPr sz="2400" dirty="0">
                <a:solidFill>
                  <a:srgbClr val="FFFFFF"/>
                </a:solidFill>
                <a:latin typeface="Arial"/>
                <a:cs typeface="Arial"/>
              </a:rPr>
              <a:t>the</a:t>
            </a:r>
            <a:r>
              <a:rPr sz="2400" spc="15" dirty="0">
                <a:solidFill>
                  <a:srgbClr val="FFFFFF"/>
                </a:solidFill>
                <a:latin typeface="Arial"/>
                <a:cs typeface="Arial"/>
              </a:rPr>
              <a:t> </a:t>
            </a:r>
            <a:r>
              <a:rPr sz="2400" spc="-10" dirty="0">
                <a:solidFill>
                  <a:srgbClr val="FFFFFF"/>
                </a:solidFill>
                <a:latin typeface="Arial"/>
                <a:cs typeface="Arial"/>
              </a:rPr>
              <a:t>themes </a:t>
            </a:r>
            <a:r>
              <a:rPr sz="2400" dirty="0">
                <a:solidFill>
                  <a:srgbClr val="FFFFFF"/>
                </a:solidFill>
                <a:latin typeface="Arial"/>
                <a:cs typeface="Arial"/>
              </a:rPr>
              <a:t>of</a:t>
            </a:r>
            <a:r>
              <a:rPr sz="2400" spc="10" dirty="0">
                <a:solidFill>
                  <a:srgbClr val="FFFFFF"/>
                </a:solidFill>
                <a:latin typeface="Arial"/>
                <a:cs typeface="Arial"/>
              </a:rPr>
              <a:t> </a:t>
            </a:r>
            <a:r>
              <a:rPr sz="2400" dirty="0">
                <a:solidFill>
                  <a:srgbClr val="FFFFFF"/>
                </a:solidFill>
                <a:latin typeface="Arial"/>
                <a:cs typeface="Arial"/>
              </a:rPr>
              <a:t>the</a:t>
            </a:r>
            <a:r>
              <a:rPr sz="2400" spc="10" dirty="0">
                <a:solidFill>
                  <a:srgbClr val="FFFFFF"/>
                </a:solidFill>
                <a:latin typeface="Arial"/>
                <a:cs typeface="Arial"/>
              </a:rPr>
              <a:t> </a:t>
            </a:r>
            <a:r>
              <a:rPr sz="2400" dirty="0">
                <a:solidFill>
                  <a:srgbClr val="FFFFFF"/>
                </a:solidFill>
                <a:latin typeface="Arial"/>
                <a:cs typeface="Arial"/>
              </a:rPr>
              <a:t>work</a:t>
            </a:r>
            <a:r>
              <a:rPr sz="2400" spc="10" dirty="0">
                <a:solidFill>
                  <a:srgbClr val="FFFFFF"/>
                </a:solidFill>
                <a:latin typeface="Arial"/>
                <a:cs typeface="Arial"/>
              </a:rPr>
              <a:t> </a:t>
            </a:r>
            <a:r>
              <a:rPr sz="2400" dirty="0">
                <a:solidFill>
                  <a:srgbClr val="FFFFFF"/>
                </a:solidFill>
                <a:latin typeface="Arial"/>
                <a:cs typeface="Arial"/>
              </a:rPr>
              <a:t>as</a:t>
            </a:r>
            <a:r>
              <a:rPr sz="2400" spc="15" dirty="0">
                <a:solidFill>
                  <a:srgbClr val="FFFFFF"/>
                </a:solidFill>
                <a:latin typeface="Arial"/>
                <a:cs typeface="Arial"/>
              </a:rPr>
              <a:t> </a:t>
            </a:r>
            <a:r>
              <a:rPr sz="2400" dirty="0">
                <a:solidFill>
                  <a:srgbClr val="FFFFFF"/>
                </a:solidFill>
                <a:latin typeface="Arial"/>
                <a:cs typeface="Arial"/>
              </a:rPr>
              <a:t>does</a:t>
            </a:r>
            <a:r>
              <a:rPr sz="2400" spc="10" dirty="0">
                <a:solidFill>
                  <a:srgbClr val="FFFFFF"/>
                </a:solidFill>
                <a:latin typeface="Arial"/>
                <a:cs typeface="Arial"/>
              </a:rPr>
              <a:t> </a:t>
            </a:r>
            <a:r>
              <a:rPr sz="2400" dirty="0">
                <a:solidFill>
                  <a:srgbClr val="FFFFFF"/>
                </a:solidFill>
                <a:latin typeface="Arial"/>
                <a:cs typeface="Arial"/>
              </a:rPr>
              <a:t>mirage</a:t>
            </a:r>
            <a:r>
              <a:rPr sz="2400" spc="10" dirty="0">
                <a:solidFill>
                  <a:srgbClr val="FFFFFF"/>
                </a:solidFill>
                <a:latin typeface="Arial"/>
                <a:cs typeface="Arial"/>
              </a:rPr>
              <a:t> </a:t>
            </a:r>
            <a:r>
              <a:rPr sz="2400" dirty="0">
                <a:solidFill>
                  <a:srgbClr val="FFFFFF"/>
                </a:solidFill>
                <a:latin typeface="Arial"/>
                <a:cs typeface="Arial"/>
              </a:rPr>
              <a:t>and</a:t>
            </a:r>
            <a:r>
              <a:rPr sz="2400" spc="10" dirty="0">
                <a:solidFill>
                  <a:srgbClr val="FFFFFF"/>
                </a:solidFill>
                <a:latin typeface="Arial"/>
                <a:cs typeface="Arial"/>
              </a:rPr>
              <a:t> </a:t>
            </a:r>
            <a:r>
              <a:rPr sz="2400" dirty="0">
                <a:solidFill>
                  <a:srgbClr val="FFFFFF"/>
                </a:solidFill>
                <a:latin typeface="Arial"/>
                <a:cs typeface="Arial"/>
              </a:rPr>
              <a:t>the</a:t>
            </a:r>
            <a:r>
              <a:rPr sz="2400" spc="10" dirty="0">
                <a:solidFill>
                  <a:srgbClr val="FFFFFF"/>
                </a:solidFill>
                <a:latin typeface="Arial"/>
                <a:cs typeface="Arial"/>
              </a:rPr>
              <a:t> </a:t>
            </a:r>
            <a:r>
              <a:rPr sz="2400" dirty="0">
                <a:solidFill>
                  <a:srgbClr val="FFFFFF"/>
                </a:solidFill>
                <a:latin typeface="Arial"/>
                <a:cs typeface="Arial"/>
              </a:rPr>
              <a:t>impermanence</a:t>
            </a:r>
            <a:r>
              <a:rPr sz="2400" spc="5" dirty="0">
                <a:solidFill>
                  <a:srgbClr val="FFFFFF"/>
                </a:solidFill>
                <a:latin typeface="Arial"/>
                <a:cs typeface="Arial"/>
              </a:rPr>
              <a:t> </a:t>
            </a:r>
            <a:r>
              <a:rPr sz="2400" spc="-25" dirty="0">
                <a:solidFill>
                  <a:srgbClr val="FFFFFF"/>
                </a:solidFill>
                <a:latin typeface="Arial"/>
                <a:cs typeface="Arial"/>
              </a:rPr>
              <a:t>of </a:t>
            </a:r>
            <a:r>
              <a:rPr sz="2400" dirty="0">
                <a:solidFill>
                  <a:srgbClr val="FFFFFF"/>
                </a:solidFill>
                <a:latin typeface="Arial"/>
                <a:cs typeface="Arial"/>
              </a:rPr>
              <a:t>any</a:t>
            </a:r>
            <a:r>
              <a:rPr sz="2400" spc="-10" dirty="0">
                <a:solidFill>
                  <a:srgbClr val="FFFFFF"/>
                </a:solidFill>
                <a:latin typeface="Arial"/>
                <a:cs typeface="Arial"/>
              </a:rPr>
              <a:t> </a:t>
            </a:r>
            <a:r>
              <a:rPr sz="2400" dirty="0">
                <a:solidFill>
                  <a:srgbClr val="FFFFFF"/>
                </a:solidFill>
                <a:latin typeface="Arial"/>
                <a:cs typeface="Arial"/>
              </a:rPr>
              <a:t>site</a:t>
            </a:r>
            <a:r>
              <a:rPr sz="2400" spc="-15" dirty="0">
                <a:solidFill>
                  <a:srgbClr val="FFFFFF"/>
                </a:solidFill>
                <a:latin typeface="Arial"/>
                <a:cs typeface="Arial"/>
              </a:rPr>
              <a:t> </a:t>
            </a:r>
            <a:r>
              <a:rPr sz="2400" dirty="0">
                <a:solidFill>
                  <a:srgbClr val="FFFFFF"/>
                </a:solidFill>
                <a:latin typeface="Arial"/>
                <a:cs typeface="Arial"/>
              </a:rPr>
              <a:t>of</a:t>
            </a:r>
            <a:r>
              <a:rPr sz="2400" spc="-5" dirty="0">
                <a:solidFill>
                  <a:srgbClr val="FFFFFF"/>
                </a:solidFill>
                <a:latin typeface="Arial"/>
                <a:cs typeface="Arial"/>
              </a:rPr>
              <a:t> </a:t>
            </a:r>
            <a:r>
              <a:rPr sz="2400" dirty="0">
                <a:solidFill>
                  <a:srgbClr val="FFFFFF"/>
                </a:solidFill>
                <a:latin typeface="Arial"/>
                <a:cs typeface="Arial"/>
              </a:rPr>
              <a:t>refuge</a:t>
            </a:r>
            <a:r>
              <a:rPr sz="2400" spc="-15" dirty="0">
                <a:solidFill>
                  <a:srgbClr val="FFFFFF"/>
                </a:solidFill>
                <a:latin typeface="Arial"/>
                <a:cs typeface="Arial"/>
              </a:rPr>
              <a:t> </a:t>
            </a:r>
            <a:r>
              <a:rPr sz="2400" dirty="0">
                <a:solidFill>
                  <a:srgbClr val="FFFFFF"/>
                </a:solidFill>
                <a:latin typeface="Arial"/>
                <a:cs typeface="Arial"/>
              </a:rPr>
              <a:t>on</a:t>
            </a:r>
            <a:r>
              <a:rPr sz="2400" spc="-10" dirty="0">
                <a:solidFill>
                  <a:srgbClr val="FFFFFF"/>
                </a:solidFill>
                <a:latin typeface="Arial"/>
                <a:cs typeface="Arial"/>
              </a:rPr>
              <a:t> </a:t>
            </a:r>
            <a:r>
              <a:rPr sz="2400" dirty="0">
                <a:solidFill>
                  <a:srgbClr val="FFFFFF"/>
                </a:solidFill>
                <a:latin typeface="Arial"/>
                <a:cs typeface="Arial"/>
              </a:rPr>
              <a:t>the</a:t>
            </a:r>
            <a:r>
              <a:rPr sz="2400" spc="-10" dirty="0">
                <a:solidFill>
                  <a:srgbClr val="FFFFFF"/>
                </a:solidFill>
                <a:latin typeface="Arial"/>
                <a:cs typeface="Arial"/>
              </a:rPr>
              <a:t> </a:t>
            </a:r>
            <a:r>
              <a:rPr sz="2400" dirty="0">
                <a:solidFill>
                  <a:srgbClr val="FFFFFF"/>
                </a:solidFill>
                <a:latin typeface="Arial"/>
                <a:cs typeface="Arial"/>
              </a:rPr>
              <a:t>planet</a:t>
            </a:r>
            <a:r>
              <a:rPr sz="2400" spc="-20" dirty="0">
                <a:solidFill>
                  <a:srgbClr val="FFFFFF"/>
                </a:solidFill>
                <a:latin typeface="Arial"/>
                <a:cs typeface="Arial"/>
              </a:rPr>
              <a:t> </a:t>
            </a:r>
            <a:r>
              <a:rPr sz="2400" spc="-10" dirty="0">
                <a:solidFill>
                  <a:srgbClr val="FFFFFF"/>
                </a:solidFill>
                <a:latin typeface="Arial"/>
                <a:cs typeface="Arial"/>
              </a:rPr>
              <a:t>today.</a:t>
            </a:r>
            <a:endParaRPr sz="2400">
              <a:latin typeface="Arial"/>
              <a:cs typeface="Arial"/>
            </a:endParaRPr>
          </a:p>
        </p:txBody>
      </p:sp>
    </p:spTree>
    <p:extLst>
      <p:ext uri="{BB962C8B-B14F-4D97-AF65-F5344CB8AC3E}">
        <p14:creationId xmlns:p14="http://schemas.microsoft.com/office/powerpoint/2010/main" val="3721680573"/>
      </p:ext>
    </p:extLst>
  </p:cSld>
  <p:clrMapOvr>
    <a:masterClrMapping/>
  </p:clrMapOvr>
  <p:transition spd="slow" advClick="0" advTm="20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people dancing&#10;&#10;Description automatically generated">
            <a:extLst>
              <a:ext uri="{FF2B5EF4-FFF2-40B4-BE49-F238E27FC236}">
                <a16:creationId xmlns:a16="http://schemas.microsoft.com/office/drawing/2014/main" id="{43F58285-B0DA-9856-29F4-AFDE0067D1D7}"/>
              </a:ext>
            </a:extLst>
          </p:cNvPr>
          <p:cNvPicPr>
            <a:picLocks noChangeAspect="1"/>
          </p:cNvPicPr>
          <p:nvPr/>
        </p:nvPicPr>
        <p:blipFill>
          <a:blip r:embed="rId2"/>
          <a:stretch>
            <a:fillRect/>
          </a:stretch>
        </p:blipFill>
        <p:spPr>
          <a:xfrm>
            <a:off x="0" y="0"/>
            <a:ext cx="12192000" cy="6879672"/>
          </a:xfrm>
          <a:prstGeom prst="rect">
            <a:avLst/>
          </a:prstGeom>
        </p:spPr>
      </p:pic>
    </p:spTree>
    <p:extLst>
      <p:ext uri="{BB962C8B-B14F-4D97-AF65-F5344CB8AC3E}">
        <p14:creationId xmlns:p14="http://schemas.microsoft.com/office/powerpoint/2010/main" val="1394786328"/>
      </p:ext>
    </p:extLst>
  </p:cSld>
  <p:clrMapOvr>
    <a:masterClrMapping/>
  </p:clrMapOvr>
  <p:transition spd="slow" advClick="0" advTm="20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on a table&#10;&#10;Description automatically generated">
            <a:extLst>
              <a:ext uri="{FF2B5EF4-FFF2-40B4-BE49-F238E27FC236}">
                <a16:creationId xmlns:a16="http://schemas.microsoft.com/office/drawing/2014/main" id="{14193DF7-C8BB-DA06-DCEB-52789E0DF670}"/>
              </a:ext>
            </a:extLst>
          </p:cNvPr>
          <p:cNvPicPr>
            <a:picLocks noChangeAspect="1"/>
          </p:cNvPicPr>
          <p:nvPr/>
        </p:nvPicPr>
        <p:blipFill rotWithShape="1">
          <a:blip r:embed="rId2"/>
          <a:srcRect l="11721" t="9730" r="15246" b="21621"/>
          <a:stretch/>
        </p:blipFill>
        <p:spPr>
          <a:xfrm>
            <a:off x="-11694" y="2150074"/>
            <a:ext cx="3756454" cy="4707925"/>
          </a:xfrm>
          <a:prstGeom prst="rect">
            <a:avLst/>
          </a:prstGeom>
        </p:spPr>
      </p:pic>
      <p:pic>
        <p:nvPicPr>
          <p:cNvPr id="7" name="Picture 6" descr="A room with a large black object&#10;&#10;Description automatically generated">
            <a:extLst>
              <a:ext uri="{FF2B5EF4-FFF2-40B4-BE49-F238E27FC236}">
                <a16:creationId xmlns:a16="http://schemas.microsoft.com/office/drawing/2014/main" id="{E1B4AAC3-A4D4-48B9-D34B-908533B6BD9F}"/>
              </a:ext>
            </a:extLst>
          </p:cNvPr>
          <p:cNvPicPr>
            <a:picLocks noChangeAspect="1"/>
          </p:cNvPicPr>
          <p:nvPr/>
        </p:nvPicPr>
        <p:blipFill rotWithShape="1">
          <a:blip r:embed="rId3"/>
          <a:srcRect b="16448"/>
          <a:stretch/>
        </p:blipFill>
        <p:spPr>
          <a:xfrm>
            <a:off x="3744760" y="2150075"/>
            <a:ext cx="8447240" cy="4707925"/>
          </a:xfrm>
          <a:prstGeom prst="rect">
            <a:avLst/>
          </a:prstGeom>
        </p:spPr>
      </p:pic>
      <p:sp>
        <p:nvSpPr>
          <p:cNvPr id="8" name="Title 3">
            <a:extLst>
              <a:ext uri="{FF2B5EF4-FFF2-40B4-BE49-F238E27FC236}">
                <a16:creationId xmlns:a16="http://schemas.microsoft.com/office/drawing/2014/main" id="{775A818C-66EE-E525-5388-1722047D2FF5}"/>
              </a:ext>
            </a:extLst>
          </p:cNvPr>
          <p:cNvSpPr txBox="1">
            <a:spLocks/>
          </p:cNvSpPr>
          <p:nvPr/>
        </p:nvSpPr>
        <p:spPr>
          <a:xfrm>
            <a:off x="0" y="211940"/>
            <a:ext cx="12203694" cy="12568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i="1" dirty="0">
                <a:latin typeface="Chakra Petch" pitchFamily="2" charset="-34"/>
                <a:cs typeface="Chakra Petch" pitchFamily="2" charset="-34"/>
              </a:rPr>
              <a:t>Sarah </a:t>
            </a:r>
            <a:r>
              <a:rPr lang="en-US" sz="2800" i="1" dirty="0" err="1">
                <a:latin typeface="Chakra Petch" pitchFamily="2" charset="-34"/>
                <a:cs typeface="Chakra Petch" pitchFamily="2" charset="-34"/>
              </a:rPr>
              <a:t>Rosalena</a:t>
            </a:r>
            <a:r>
              <a:rPr lang="en-US" sz="2800" i="1" dirty="0">
                <a:latin typeface="Chakra Petch" pitchFamily="2" charset="-34"/>
                <a:cs typeface="Chakra Petch" pitchFamily="2" charset="-34"/>
              </a:rPr>
              <a:t>: In All Directions </a:t>
            </a:r>
            <a:r>
              <a:rPr lang="en-US" sz="2800" dirty="0">
                <a:latin typeface="Chakra Petch" pitchFamily="2" charset="-34"/>
                <a:cs typeface="Chakra Petch" pitchFamily="2" charset="-34"/>
              </a:rPr>
              <a:t>at the Columbus Museum of Art. Museum exhibition organized by Prof. Kris Paulsen and History of Art students, accompanied by a catalogue with writing by the students and Kathryn </a:t>
            </a:r>
            <a:r>
              <a:rPr lang="en-US" sz="2800" dirty="0" err="1">
                <a:latin typeface="Chakra Petch" pitchFamily="2" charset="-34"/>
                <a:cs typeface="Chakra Petch" pitchFamily="2" charset="-34"/>
              </a:rPr>
              <a:t>Yusoff</a:t>
            </a:r>
            <a:r>
              <a:rPr lang="en-US" sz="2800" dirty="0">
                <a:latin typeface="Chakra Petch" pitchFamily="2" charset="-34"/>
                <a:cs typeface="Chakra Petch" pitchFamily="2" charset="-34"/>
              </a:rPr>
              <a:t> and Elizabeth Povinelli. September 8, 2023 – February 4, 2024.</a:t>
            </a:r>
            <a:endParaRPr lang="en-US" sz="2800" dirty="0"/>
          </a:p>
        </p:txBody>
      </p:sp>
    </p:spTree>
    <p:extLst>
      <p:ext uri="{BB962C8B-B14F-4D97-AF65-F5344CB8AC3E}">
        <p14:creationId xmlns:p14="http://schemas.microsoft.com/office/powerpoint/2010/main" val="23504132"/>
      </p:ext>
    </p:extLst>
  </p:cSld>
  <p:clrMapOvr>
    <a:masterClrMapping/>
  </p:clrMapOvr>
  <p:transition spd="slow" advClick="0" advTm="20000">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tanding in a room&#10;&#10;Description automatically generated">
            <a:extLst>
              <a:ext uri="{FF2B5EF4-FFF2-40B4-BE49-F238E27FC236}">
                <a16:creationId xmlns:a16="http://schemas.microsoft.com/office/drawing/2014/main" id="{2A8F6AE6-B63F-C45F-E941-C739807D7995}"/>
              </a:ext>
            </a:extLst>
          </p:cNvPr>
          <p:cNvPicPr>
            <a:picLocks noChangeAspect="1"/>
          </p:cNvPicPr>
          <p:nvPr/>
        </p:nvPicPr>
        <p:blipFill rotWithShape="1">
          <a:blip r:embed="rId2"/>
          <a:srcRect b="461"/>
          <a:stretch/>
        </p:blipFill>
        <p:spPr>
          <a:xfrm>
            <a:off x="20" y="1282"/>
            <a:ext cx="12191980" cy="6856718"/>
          </a:xfrm>
          <a:prstGeom prst="rect">
            <a:avLst/>
          </a:prstGeom>
        </p:spPr>
      </p:pic>
    </p:spTree>
    <p:extLst>
      <p:ext uri="{BB962C8B-B14F-4D97-AF65-F5344CB8AC3E}">
        <p14:creationId xmlns:p14="http://schemas.microsoft.com/office/powerpoint/2010/main" val="2668617301"/>
      </p:ext>
    </p:extLst>
  </p:cSld>
  <p:clrMapOvr>
    <a:masterClrMapping/>
  </p:clrMapOvr>
  <p:transition spd="slow" advClick="0" advTm="20000">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10FEF04-9FA2-4DD8-EC29-60D92C722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844" y="-4329"/>
            <a:ext cx="7020159" cy="6869586"/>
            <a:chOff x="5171844" y="-11586"/>
            <a:chExt cx="7020159" cy="6869586"/>
          </a:xfrm>
        </p:grpSpPr>
        <p:sp>
          <p:nvSpPr>
            <p:cNvPr id="20" name="Rectangle 19">
              <a:extLst>
                <a:ext uri="{FF2B5EF4-FFF2-40B4-BE49-F238E27FC236}">
                  <a16:creationId xmlns:a16="http://schemas.microsoft.com/office/drawing/2014/main" id="{1B4A5D8B-34EC-D352-BE87-4809E4CE4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411AD96-CCBD-9812-0D19-0E7C7A79E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Rectangle 21">
              <a:extLst>
                <a:ext uri="{FF2B5EF4-FFF2-40B4-BE49-F238E27FC236}">
                  <a16:creationId xmlns:a16="http://schemas.microsoft.com/office/drawing/2014/main" id="{5AF89D92-20DD-C8E9-DF7A-988B09642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F78F10-63E0-611E-AC78-66E24EA30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C33BD72-6A6B-4066-9D95-039008BD2F98}"/>
              </a:ext>
            </a:extLst>
          </p:cNvPr>
          <p:cNvSpPr>
            <a:spLocks noGrp="1"/>
          </p:cNvSpPr>
          <p:nvPr>
            <p:ph type="title"/>
          </p:nvPr>
        </p:nvSpPr>
        <p:spPr>
          <a:xfrm>
            <a:off x="6188028" y="1536179"/>
            <a:ext cx="4987793" cy="1244091"/>
          </a:xfrm>
        </p:spPr>
        <p:txBody>
          <a:bodyPr vert="horz" lIns="91440" tIns="45720" rIns="91440" bIns="45720" rtlCol="0" anchor="b">
            <a:normAutofit/>
          </a:bodyPr>
          <a:lstStyle/>
          <a:p>
            <a:pPr algn="ctr"/>
            <a:r>
              <a:rPr lang="en-US" sz="4000" dirty="0">
                <a:solidFill>
                  <a:srgbClr val="FFFFFF"/>
                </a:solidFill>
              </a:rPr>
              <a:t>Jennifer </a:t>
            </a:r>
            <a:r>
              <a:rPr lang="en-US" sz="4000" dirty="0" err="1">
                <a:solidFill>
                  <a:srgbClr val="FFFFFF"/>
                </a:solidFill>
              </a:rPr>
              <a:t>Suchland</a:t>
            </a:r>
            <a:r>
              <a:rPr lang="en-US" sz="4000" dirty="0">
                <a:solidFill>
                  <a:srgbClr val="FFFFFF"/>
                </a:solidFill>
              </a:rPr>
              <a:t> WGSS &amp; SEELC</a:t>
            </a:r>
          </a:p>
        </p:txBody>
      </p:sp>
      <p:pic>
        <p:nvPicPr>
          <p:cNvPr id="5" name="Content Placeholder 4" descr="A poster of several people&#10;&#10;Description automatically generated">
            <a:extLst>
              <a:ext uri="{FF2B5EF4-FFF2-40B4-BE49-F238E27FC236}">
                <a16:creationId xmlns:a16="http://schemas.microsoft.com/office/drawing/2014/main" id="{D6BD589F-4DF7-72C8-ABF0-1910C3E4DAC7}"/>
              </a:ext>
            </a:extLst>
          </p:cNvPr>
          <p:cNvPicPr>
            <a:picLocks noGrp="1" noChangeAspect="1"/>
          </p:cNvPicPr>
          <p:nvPr>
            <p:ph idx="1"/>
          </p:nvPr>
        </p:nvPicPr>
        <p:blipFill rotWithShape="1">
          <a:blip r:embed="rId2"/>
          <a:srcRect t="437" r="-2" b="-2"/>
          <a:stretch/>
        </p:blipFill>
        <p:spPr>
          <a:xfrm>
            <a:off x="19" y="-7622"/>
            <a:ext cx="5519187" cy="6865622"/>
          </a:xfrm>
          <a:prstGeom prst="rect">
            <a:avLst/>
          </a:prstGeom>
        </p:spPr>
      </p:pic>
      <p:sp>
        <p:nvSpPr>
          <p:cNvPr id="6" name="TextBox 5">
            <a:extLst>
              <a:ext uri="{FF2B5EF4-FFF2-40B4-BE49-F238E27FC236}">
                <a16:creationId xmlns:a16="http://schemas.microsoft.com/office/drawing/2014/main" id="{8A4EAB7A-4B00-CB1E-8899-47FEA62BB53A}"/>
              </a:ext>
            </a:extLst>
          </p:cNvPr>
          <p:cNvSpPr txBox="1"/>
          <p:nvPr/>
        </p:nvSpPr>
        <p:spPr>
          <a:xfrm>
            <a:off x="7698259" y="4201297"/>
            <a:ext cx="3824921" cy="1754326"/>
          </a:xfrm>
          <a:prstGeom prst="rect">
            <a:avLst/>
          </a:prstGeom>
          <a:noFill/>
        </p:spPr>
        <p:txBody>
          <a:bodyPr wrap="square" rtlCol="0">
            <a:spAutoFit/>
          </a:bodyPr>
          <a:lstStyle/>
          <a:p>
            <a:r>
              <a:rPr lang="en-US" dirty="0"/>
              <a:t>Storytelling excessive punishment from the perspective of people who are directly impacted. </a:t>
            </a:r>
          </a:p>
          <a:p>
            <a:endParaRPr lang="en-US" dirty="0"/>
          </a:p>
          <a:p>
            <a:r>
              <a:rPr lang="en-US" dirty="0"/>
              <a:t>Collaboration + Community Engagement + Social Transformation  </a:t>
            </a:r>
          </a:p>
        </p:txBody>
      </p:sp>
    </p:spTree>
    <p:extLst>
      <p:ext uri="{BB962C8B-B14F-4D97-AF65-F5344CB8AC3E}">
        <p14:creationId xmlns:p14="http://schemas.microsoft.com/office/powerpoint/2010/main" val="3071325650"/>
      </p:ext>
    </p:extLst>
  </p:cSld>
  <p:clrMapOvr>
    <a:masterClrMapping/>
  </p:clrMapOvr>
  <p:transition spd="slow" advClick="0" advTm="20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book description&#10;&#10;Description automatically generated">
            <a:extLst>
              <a:ext uri="{FF2B5EF4-FFF2-40B4-BE49-F238E27FC236}">
                <a16:creationId xmlns:a16="http://schemas.microsoft.com/office/drawing/2014/main" id="{7C64A80B-0173-7439-3795-2D1F7F943A5E}"/>
              </a:ext>
            </a:extLst>
          </p:cNvPr>
          <p:cNvPicPr>
            <a:picLocks noChangeAspect="1"/>
          </p:cNvPicPr>
          <p:nvPr/>
        </p:nvPicPr>
        <p:blipFill>
          <a:blip r:embed="rId2"/>
          <a:stretch>
            <a:fillRect/>
          </a:stretch>
        </p:blipFill>
        <p:spPr>
          <a:xfrm>
            <a:off x="0" y="0"/>
            <a:ext cx="7772400" cy="3670869"/>
          </a:xfrm>
          <a:prstGeom prst="rect">
            <a:avLst/>
          </a:prstGeom>
        </p:spPr>
      </p:pic>
      <p:pic>
        <p:nvPicPr>
          <p:cNvPr id="7" name="Picture 6" descr="A close-up of a text&#10;&#10;Description automatically generated">
            <a:extLst>
              <a:ext uri="{FF2B5EF4-FFF2-40B4-BE49-F238E27FC236}">
                <a16:creationId xmlns:a16="http://schemas.microsoft.com/office/drawing/2014/main" id="{D56FC17E-B8CB-8145-DFB6-3FA9628E3C25}"/>
              </a:ext>
            </a:extLst>
          </p:cNvPr>
          <p:cNvPicPr>
            <a:picLocks noChangeAspect="1"/>
          </p:cNvPicPr>
          <p:nvPr/>
        </p:nvPicPr>
        <p:blipFill>
          <a:blip r:embed="rId3"/>
          <a:stretch>
            <a:fillRect/>
          </a:stretch>
        </p:blipFill>
        <p:spPr>
          <a:xfrm>
            <a:off x="0" y="4004028"/>
            <a:ext cx="7772400" cy="2711097"/>
          </a:xfrm>
          <a:prstGeom prst="rect">
            <a:avLst/>
          </a:prstGeom>
        </p:spPr>
      </p:pic>
      <p:pic>
        <p:nvPicPr>
          <p:cNvPr id="9" name="Picture 8" descr="A close-up of a text&#10;&#10;Description automatically generated">
            <a:extLst>
              <a:ext uri="{FF2B5EF4-FFF2-40B4-BE49-F238E27FC236}">
                <a16:creationId xmlns:a16="http://schemas.microsoft.com/office/drawing/2014/main" id="{51C3CF89-0149-8EBE-C33F-982BF9285759}"/>
              </a:ext>
            </a:extLst>
          </p:cNvPr>
          <p:cNvPicPr>
            <a:picLocks noChangeAspect="1"/>
          </p:cNvPicPr>
          <p:nvPr/>
        </p:nvPicPr>
        <p:blipFill>
          <a:blip r:embed="rId4"/>
          <a:stretch>
            <a:fillRect/>
          </a:stretch>
        </p:blipFill>
        <p:spPr>
          <a:xfrm>
            <a:off x="-1" y="2004134"/>
            <a:ext cx="7643813" cy="2898492"/>
          </a:xfrm>
          <a:prstGeom prst="rect">
            <a:avLst/>
          </a:prstGeom>
        </p:spPr>
      </p:pic>
      <p:pic>
        <p:nvPicPr>
          <p:cNvPr id="1026" name="Picture 2" descr="Wynne Wong">
            <a:extLst>
              <a:ext uri="{FF2B5EF4-FFF2-40B4-BE49-F238E27FC236}">
                <a16:creationId xmlns:a16="http://schemas.microsoft.com/office/drawing/2014/main" id="{56703475-38E6-E5EF-0D2E-51AA9C5F2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5131" y="749382"/>
            <a:ext cx="2191115" cy="29214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641559-034C-46B7-399C-77C9481485E2}"/>
              </a:ext>
            </a:extLst>
          </p:cNvPr>
          <p:cNvSpPr txBox="1"/>
          <p:nvPr/>
        </p:nvSpPr>
        <p:spPr>
          <a:xfrm>
            <a:off x="8805131" y="4004028"/>
            <a:ext cx="3293084" cy="1231106"/>
          </a:xfrm>
          <a:prstGeom prst="rect">
            <a:avLst/>
          </a:prstGeom>
          <a:noFill/>
        </p:spPr>
        <p:txBody>
          <a:bodyPr wrap="square" rtlCol="0">
            <a:spAutoFit/>
          </a:bodyPr>
          <a:lstStyle/>
          <a:p>
            <a:r>
              <a:rPr lang="en-US" sz="2000" b="1" dirty="0"/>
              <a:t>Wynne Wong</a:t>
            </a:r>
          </a:p>
          <a:p>
            <a:r>
              <a:rPr lang="en-US" dirty="0"/>
              <a:t>Department of French &amp; Italian</a:t>
            </a:r>
          </a:p>
          <a:p>
            <a:r>
              <a:rPr lang="en-US" dirty="0"/>
              <a:t>Professor of French &amp; Second Language Acquisition</a:t>
            </a:r>
          </a:p>
        </p:txBody>
      </p:sp>
    </p:spTree>
    <p:extLst>
      <p:ext uri="{BB962C8B-B14F-4D97-AF65-F5344CB8AC3E}">
        <p14:creationId xmlns:p14="http://schemas.microsoft.com/office/powerpoint/2010/main" val="2337748514"/>
      </p:ext>
    </p:extLst>
  </p:cSld>
  <p:clrMapOvr>
    <a:masterClrMapping/>
  </p:clrMapOvr>
  <p:transition spd="slow" advClick="0" advTm="20000">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AB23CA-CF96-42B0-847F-37A181DEB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3902764-0362-3821-F046-894E7794E465}"/>
              </a:ext>
            </a:extLst>
          </p:cNvPr>
          <p:cNvSpPr>
            <a:spLocks noGrp="1"/>
          </p:cNvSpPr>
          <p:nvPr>
            <p:ph type="title"/>
          </p:nvPr>
        </p:nvSpPr>
        <p:spPr>
          <a:xfrm>
            <a:off x="1179576" y="442914"/>
            <a:ext cx="7134415" cy="1331296"/>
          </a:xfrm>
        </p:spPr>
        <p:txBody>
          <a:bodyPr vert="horz" lIns="91440" tIns="45720" rIns="91440" bIns="45720" rtlCol="0" anchor="b">
            <a:normAutofit/>
          </a:bodyPr>
          <a:lstStyle/>
          <a:p>
            <a:r>
              <a:rPr lang="en-US" sz="3100" b="1" kern="1200">
                <a:solidFill>
                  <a:schemeClr val="tx1"/>
                </a:solidFill>
                <a:latin typeface="+mj-lt"/>
                <a:ea typeface="+mj-ea"/>
                <a:cs typeface="+mj-cs"/>
              </a:rPr>
              <a:t>Black Subjectivities in Portuguese Literature, </a:t>
            </a:r>
            <a:br>
              <a:rPr lang="en-US" sz="3100" b="1" kern="1200">
                <a:solidFill>
                  <a:schemeClr val="tx1"/>
                </a:solidFill>
                <a:latin typeface="+mj-lt"/>
                <a:ea typeface="+mj-ea"/>
                <a:cs typeface="+mj-cs"/>
              </a:rPr>
            </a:br>
            <a:r>
              <a:rPr lang="en-US" sz="3100" b="1" kern="1200">
                <a:solidFill>
                  <a:schemeClr val="tx1"/>
                </a:solidFill>
                <a:latin typeface="+mj-lt"/>
                <a:ea typeface="+mj-ea"/>
                <a:cs typeface="+mj-cs"/>
              </a:rPr>
              <a:t>1840s-2020s</a:t>
            </a:r>
          </a:p>
        </p:txBody>
      </p:sp>
      <p:sp>
        <p:nvSpPr>
          <p:cNvPr id="19" name="Freeform: Shape 13">
            <a:extLst>
              <a:ext uri="{FF2B5EF4-FFF2-40B4-BE49-F238E27FC236}">
                <a16:creationId xmlns:a16="http://schemas.microsoft.com/office/drawing/2014/main" id="{A45FD7F6-BF7B-4588-AE38-90035891A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0690" y="-1891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2F05AAE2-453E-4EDA-8961-D9B319978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5959692 w 5959692"/>
              <a:gd name="connsiteY0" fmla="*/ 3363787 h 3560169"/>
              <a:gd name="connsiteX1" fmla="*/ 5959692 w 5959692"/>
              <a:gd name="connsiteY1" fmla="*/ 3560169 h 3560169"/>
              <a:gd name="connsiteX2" fmla="*/ 5918326 w 5959692"/>
              <a:gd name="connsiteY2" fmla="*/ 3560169 h 3560169"/>
              <a:gd name="connsiteX3" fmla="*/ 3008109 w 5959692"/>
              <a:gd name="connsiteY3" fmla="*/ 42 h 3560169"/>
              <a:gd name="connsiteX4" fmla="*/ 4702247 w 5959692"/>
              <a:gd name="connsiteY4" fmla="*/ 626282 h 3560169"/>
              <a:gd name="connsiteX5" fmla="*/ 5069411 w 5959692"/>
              <a:gd name="connsiteY5" fmla="*/ 865826 h 3560169"/>
              <a:gd name="connsiteX6" fmla="*/ 5895906 w 5959692"/>
              <a:gd name="connsiteY6" fmla="*/ 1594994 h 3560169"/>
              <a:gd name="connsiteX7" fmla="*/ 5959691 w 5959692"/>
              <a:gd name="connsiteY7" fmla="*/ 1728783 h 3560169"/>
              <a:gd name="connsiteX8" fmla="*/ 5959691 w 5959692"/>
              <a:gd name="connsiteY8" fmla="*/ 2242763 h 3560169"/>
              <a:gd name="connsiteX9" fmla="*/ 5918347 w 5959692"/>
              <a:gd name="connsiteY9" fmla="*/ 2056598 h 3560169"/>
              <a:gd name="connsiteX10" fmla="*/ 5820285 w 5959692"/>
              <a:gd name="connsiteY10" fmla="*/ 1774807 h 3560169"/>
              <a:gd name="connsiteX11" fmla="*/ 4980935 w 5959692"/>
              <a:gd name="connsiteY11" fmla="*/ 946614 h 3560169"/>
              <a:gd name="connsiteX12" fmla="*/ 4635662 w 5959692"/>
              <a:gd name="connsiteY12" fmla="*/ 716464 h 3560169"/>
              <a:gd name="connsiteX13" fmla="*/ 3044280 w 5959692"/>
              <a:gd name="connsiteY13" fmla="*/ 109209 h 3560169"/>
              <a:gd name="connsiteX14" fmla="*/ 2119450 w 5959692"/>
              <a:gd name="connsiteY14" fmla="*/ 300880 h 3560169"/>
              <a:gd name="connsiteX15" fmla="*/ 919412 w 5959692"/>
              <a:gd name="connsiteY15" fmla="*/ 1696777 h 3560169"/>
              <a:gd name="connsiteX16" fmla="*/ 797804 w 5959692"/>
              <a:gd name="connsiteY16" fmla="*/ 1925546 h 3560169"/>
              <a:gd name="connsiteX17" fmla="*/ 287588 w 5959692"/>
              <a:gd name="connsiteY17" fmla="*/ 3069391 h 3560169"/>
              <a:gd name="connsiteX18" fmla="*/ 235658 w 5959692"/>
              <a:gd name="connsiteY18" fmla="*/ 3441477 h 3560169"/>
              <a:gd name="connsiteX19" fmla="*/ 239056 w 5959692"/>
              <a:gd name="connsiteY19" fmla="*/ 3560169 h 3560169"/>
              <a:gd name="connsiteX20" fmla="*/ 635 w 5959692"/>
              <a:gd name="connsiteY20" fmla="*/ 3560169 h 3560169"/>
              <a:gd name="connsiteX21" fmla="*/ 0 w 5959692"/>
              <a:gd name="connsiteY21" fmla="*/ 3534810 h 3560169"/>
              <a:gd name="connsiteX22" fmla="*/ 56896 w 5959692"/>
              <a:gd name="connsiteY22" fmla="*/ 3142342 h 3560169"/>
              <a:gd name="connsiteX23" fmla="*/ 605568 w 5959692"/>
              <a:gd name="connsiteY23" fmla="*/ 1932853 h 3560169"/>
              <a:gd name="connsiteX24" fmla="*/ 736162 w 5959692"/>
              <a:gd name="connsiteY24" fmla="*/ 1690788 h 3560169"/>
              <a:gd name="connsiteX25" fmla="*/ 2021319 w 5959692"/>
              <a:gd name="connsiteY25" fmla="*/ 209863 h 3560169"/>
              <a:gd name="connsiteX26" fmla="*/ 3008109 w 5959692"/>
              <a:gd name="connsiteY26"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59692" h="3560169">
                <a:moveTo>
                  <a:pt x="5959692" y="3363787"/>
                </a:moveTo>
                <a:lnTo>
                  <a:pt x="5959692" y="3560169"/>
                </a:lnTo>
                <a:lnTo>
                  <a:pt x="5918326" y="3560169"/>
                </a:lnTo>
                <a:close/>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1" y="2242763"/>
                </a:lnTo>
                <a:lnTo>
                  <a:pt x="5918347" y="2056598"/>
                </a:lnTo>
                <a:cubicBezTo>
                  <a:pt x="5891169" y="1960834"/>
                  <a:pt x="5858474" y="1866845"/>
                  <a:pt x="5820285" y="1774807"/>
                </a:cubicBezTo>
                <a:cubicBezTo>
                  <a:pt x="5666444" y="1404038"/>
                  <a:pt x="5439344" y="1244459"/>
                  <a:pt x="4980935" y="946614"/>
                </a:cubicBezTo>
                <a:cubicBezTo>
                  <a:pt x="4870349" y="874793"/>
                  <a:pt x="4755972" y="800460"/>
                  <a:pt x="4635662" y="716464"/>
                </a:cubicBezTo>
                <a:cubicBezTo>
                  <a:pt x="4061110" y="315407"/>
                  <a:pt x="3551697" y="116473"/>
                  <a:pt x="3044280" y="109209"/>
                </a:cubicBezTo>
                <a:cubicBezTo>
                  <a:pt x="2739831" y="104851"/>
                  <a:pt x="2436100" y="169494"/>
                  <a:pt x="2119450" y="300880"/>
                </a:cubicBezTo>
                <a:cubicBezTo>
                  <a:pt x="1565269" y="530823"/>
                  <a:pt x="1284534" y="1002904"/>
                  <a:pt x="919412" y="1696777"/>
                </a:cubicBezTo>
                <a:cubicBezTo>
                  <a:pt x="878625" y="1774305"/>
                  <a:pt x="837580" y="1851211"/>
                  <a:pt x="797804" y="1925546"/>
                </a:cubicBezTo>
                <a:cubicBezTo>
                  <a:pt x="582340" y="2328776"/>
                  <a:pt x="378892" y="2709642"/>
                  <a:pt x="287588" y="3069391"/>
                </a:cubicBezTo>
                <a:cubicBezTo>
                  <a:pt x="254851" y="3198359"/>
                  <a:pt x="237447" y="3321111"/>
                  <a:pt x="235658" y="3441477"/>
                </a:cubicBezTo>
                <a:lnTo>
                  <a:pt x="239056"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Placeholder 5" descr="A mural of a person holding a hat&#10;&#10;Description automatically generated">
            <a:extLst>
              <a:ext uri="{FF2B5EF4-FFF2-40B4-BE49-F238E27FC236}">
                <a16:creationId xmlns:a16="http://schemas.microsoft.com/office/drawing/2014/main" id="{67ACA6B3-CD75-2A1B-1143-121A03BDF7F4}"/>
              </a:ext>
            </a:extLst>
          </p:cNvPr>
          <p:cNvPicPr>
            <a:picLocks noGrp="1" noChangeAspect="1"/>
          </p:cNvPicPr>
          <p:nvPr>
            <p:ph type="pic" idx="1"/>
          </p:nvPr>
        </p:nvPicPr>
        <p:blipFill rotWithShape="1">
          <a:blip r:embed="rId2"/>
          <a:srcRect r="-2" b="10168"/>
          <a:stretch/>
        </p:blipFill>
        <p:spPr>
          <a:xfrm>
            <a:off x="6232303" y="3297831"/>
            <a:ext cx="5959692" cy="3560169"/>
          </a:xfrm>
          <a:custGeom>
            <a:avLst/>
            <a:gdLst/>
            <a:ahLst/>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p:spPr>
      </p:pic>
      <p:sp>
        <p:nvSpPr>
          <p:cNvPr id="18" name="Freeform: Shape 17">
            <a:extLst>
              <a:ext uri="{FF2B5EF4-FFF2-40B4-BE49-F238E27FC236}">
                <a16:creationId xmlns:a16="http://schemas.microsoft.com/office/drawing/2014/main" id="{CE2CF453-4871-4F22-8746-957F757DA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493" y="3124529"/>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ext Placeholder 3">
            <a:extLst>
              <a:ext uri="{FF2B5EF4-FFF2-40B4-BE49-F238E27FC236}">
                <a16:creationId xmlns:a16="http://schemas.microsoft.com/office/drawing/2014/main" id="{EA05DB8A-CA88-D89A-E7D8-DD74CB713F85}"/>
              </a:ext>
            </a:extLst>
          </p:cNvPr>
          <p:cNvSpPr>
            <a:spLocks noGrp="1"/>
          </p:cNvSpPr>
          <p:nvPr>
            <p:ph type="body" sz="half" idx="2"/>
          </p:nvPr>
        </p:nvSpPr>
        <p:spPr>
          <a:xfrm>
            <a:off x="1179576" y="1966431"/>
            <a:ext cx="5485331" cy="3997807"/>
          </a:xfrm>
        </p:spPr>
        <p:txBody>
          <a:bodyPr vert="horz" lIns="91440" tIns="45720" rIns="91440" bIns="45720" rtlCol="0">
            <a:normAutofit/>
          </a:bodyPr>
          <a:lstStyle/>
          <a:p>
            <a:pPr indent="-228600">
              <a:buFont typeface="Arial" panose="020B0604020202020204" pitchFamily="34" charset="0"/>
              <a:buChar char="•"/>
            </a:pPr>
            <a:endParaRPr lang="en-US" sz="1700" dirty="0"/>
          </a:p>
          <a:p>
            <a:r>
              <a:rPr lang="en-US" sz="1700" dirty="0"/>
              <a:t>This project, which includes an ongoing monograph, journal articles, conference presentations and a graduate seminar, traces the formation and appropriation of Black subjectivities in literary writings by white and Black authors alike, from the formation of the Portuguese literary canon from during Romanticism to our time. Particular attention is paid to the convoluted dialectics of ventriloquism and authorship at play across a panoply of genres, authors, and aesthetic movements.</a:t>
            </a:r>
          </a:p>
          <a:p>
            <a:pPr indent="-228600">
              <a:buFont typeface="Arial" panose="020B0604020202020204" pitchFamily="34" charset="0"/>
              <a:buChar char="•"/>
            </a:pPr>
            <a:endParaRPr lang="en-US" sz="1700" dirty="0"/>
          </a:p>
          <a:p>
            <a:pPr algn="ctr">
              <a:spcBef>
                <a:spcPts val="0"/>
              </a:spcBef>
            </a:pPr>
            <a:r>
              <a:rPr lang="en-US" sz="1700" b="1" dirty="0"/>
              <a:t>Pedro Schacht Pereira</a:t>
            </a:r>
          </a:p>
          <a:p>
            <a:pPr algn="ctr">
              <a:spcBef>
                <a:spcPts val="0"/>
              </a:spcBef>
            </a:pPr>
            <a:r>
              <a:rPr lang="en-US" sz="1700" dirty="0"/>
              <a:t>    Department of Spanish and Portuguese</a:t>
            </a:r>
          </a:p>
          <a:p>
            <a:pPr algn="ctr">
              <a:spcBef>
                <a:spcPts val="0"/>
              </a:spcBef>
            </a:pPr>
            <a:r>
              <a:rPr lang="en-US" sz="1700" dirty="0"/>
              <a:t>(Image credit: mural art by </a:t>
            </a:r>
            <a:r>
              <a:rPr lang="en-US" sz="1700" dirty="0" err="1"/>
              <a:t>Nomen</a:t>
            </a:r>
            <a:r>
              <a:rPr lang="en-US" sz="1700" dirty="0"/>
              <a:t>)</a:t>
            </a:r>
          </a:p>
        </p:txBody>
      </p:sp>
      <p:pic>
        <p:nvPicPr>
          <p:cNvPr id="7" name="Picture 6">
            <a:extLst>
              <a:ext uri="{FF2B5EF4-FFF2-40B4-BE49-F238E27FC236}">
                <a16:creationId xmlns:a16="http://schemas.microsoft.com/office/drawing/2014/main" id="{3A343EC2-F743-95C4-906E-820C97473D4F}"/>
              </a:ext>
            </a:extLst>
          </p:cNvPr>
          <p:cNvPicPr>
            <a:picLocks noChangeAspect="1"/>
          </p:cNvPicPr>
          <p:nvPr/>
        </p:nvPicPr>
        <p:blipFill rotWithShape="1">
          <a:blip r:embed="rId3"/>
          <a:srcRect r="-3" b="31082"/>
          <a:stretch/>
        </p:blipFill>
        <p:spPr>
          <a:xfrm>
            <a:off x="8898128" y="10"/>
            <a:ext cx="3293877" cy="2743202"/>
          </a:xfrm>
          <a:custGeom>
            <a:avLst/>
            <a:gdLst/>
            <a:ahLst/>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p:spPr>
      </p:pic>
      <p:sp>
        <p:nvSpPr>
          <p:cNvPr id="20" name="Freeform: Shape 19">
            <a:extLst>
              <a:ext uri="{FF2B5EF4-FFF2-40B4-BE49-F238E27FC236}">
                <a16:creationId xmlns:a16="http://schemas.microsoft.com/office/drawing/2014/main" id="{6A0E0FAE-D6BC-43D5-ACA6-8CDE48477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7970" y="0"/>
            <a:ext cx="3293877" cy="2743212"/>
          </a:xfrm>
          <a:custGeom>
            <a:avLst/>
            <a:gdLst>
              <a:gd name="connsiteX0" fmla="*/ 37772 w 3293877"/>
              <a:gd name="connsiteY0" fmla="*/ 0 h 2743212"/>
              <a:gd name="connsiteX1" fmla="*/ 175506 w 3293877"/>
              <a:gd name="connsiteY1" fmla="*/ 0 h 2743212"/>
              <a:gd name="connsiteX2" fmla="*/ 149226 w 3293877"/>
              <a:gd name="connsiteY2" fmla="*/ 78193 h 2743212"/>
              <a:gd name="connsiteX3" fmla="*/ 122819 w 3293877"/>
              <a:gd name="connsiteY3" fmla="*/ 237010 h 2743212"/>
              <a:gd name="connsiteX4" fmla="*/ 180914 w 3293877"/>
              <a:gd name="connsiteY4" fmla="*/ 1023956 h 2743212"/>
              <a:gd name="connsiteX5" fmla="*/ 203979 w 3293877"/>
              <a:gd name="connsiteY5" fmla="*/ 1185356 h 2743212"/>
              <a:gd name="connsiteX6" fmla="*/ 612631 w 3293877"/>
              <a:gd name="connsiteY6" fmla="*/ 2264082 h 2743212"/>
              <a:gd name="connsiteX7" fmla="*/ 2171849 w 3293877"/>
              <a:gd name="connsiteY7" fmla="*/ 2532019 h 2743212"/>
              <a:gd name="connsiteX8" fmla="*/ 2422184 w 3293877"/>
              <a:gd name="connsiteY8" fmla="*/ 2465509 h 2743212"/>
              <a:gd name="connsiteX9" fmla="*/ 3087206 w 3293877"/>
              <a:gd name="connsiteY9" fmla="*/ 2143537 h 2743212"/>
              <a:gd name="connsiteX10" fmla="*/ 3203783 w 3293877"/>
              <a:gd name="connsiteY10" fmla="*/ 1995541 h 2743212"/>
              <a:gd name="connsiteX11" fmla="*/ 3293877 w 3293877"/>
              <a:gd name="connsiteY11" fmla="*/ 1849554 h 2743212"/>
              <a:gd name="connsiteX12" fmla="*/ 3293877 w 3293877"/>
              <a:gd name="connsiteY12" fmla="*/ 2133887 h 2743212"/>
              <a:gd name="connsiteX13" fmla="*/ 3222757 w 3293877"/>
              <a:gd name="connsiteY13" fmla="*/ 2223039 h 2743212"/>
              <a:gd name="connsiteX14" fmla="*/ 2503136 w 3293877"/>
              <a:gd name="connsiteY14" fmla="*/ 2565392 h 2743212"/>
              <a:gd name="connsiteX15" fmla="*/ 2232111 w 3293877"/>
              <a:gd name="connsiteY15" fmla="*/ 2635826 h 2743212"/>
              <a:gd name="connsiteX16" fmla="*/ 542319 w 3293877"/>
              <a:gd name="connsiteY16" fmla="*/ 2345567 h 2743212"/>
              <a:gd name="connsiteX17" fmla="*/ 96920 w 3293877"/>
              <a:gd name="connsiteY17" fmla="*/ 1191868 h 2743212"/>
              <a:gd name="connsiteX18" fmla="*/ 71529 w 3293877"/>
              <a:gd name="connsiteY18" fmla="*/ 1019346 h 2743212"/>
              <a:gd name="connsiteX19" fmla="*/ 6623 w 3293877"/>
              <a:gd name="connsiteY19" fmla="*/ 178315 h 2743212"/>
              <a:gd name="connsiteX20" fmla="*/ 34833 w 3293877"/>
              <a:gd name="connsiteY2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3877" h="2743212">
                <a:moveTo>
                  <a:pt x="37772" y="0"/>
                </a:moveTo>
                <a:lnTo>
                  <a:pt x="175506" y="0"/>
                </a:lnTo>
                <a:lnTo>
                  <a:pt x="149226" y="78193"/>
                </a:lnTo>
                <a:cubicBezTo>
                  <a:pt x="136827" y="128527"/>
                  <a:pt x="128121" y="181246"/>
                  <a:pt x="122819" y="237010"/>
                </a:cubicBezTo>
                <a:cubicBezTo>
                  <a:pt x="100634" y="470331"/>
                  <a:pt x="139609" y="739241"/>
                  <a:pt x="180914" y="1023956"/>
                </a:cubicBezTo>
                <a:cubicBezTo>
                  <a:pt x="188562" y="1076454"/>
                  <a:pt x="196412" y="1130747"/>
                  <a:pt x="203979" y="1185356"/>
                </a:cubicBezTo>
                <a:cubicBezTo>
                  <a:pt x="271754" y="1674130"/>
                  <a:pt x="336774" y="2013298"/>
                  <a:pt x="612631" y="2264082"/>
                </a:cubicBezTo>
                <a:cubicBezTo>
                  <a:pt x="1032949" y="2646196"/>
                  <a:pt x="1499262" y="2726349"/>
                  <a:pt x="2171849" y="2532019"/>
                </a:cubicBezTo>
                <a:cubicBezTo>
                  <a:pt x="2259876" y="2506576"/>
                  <a:pt x="2342402" y="2485683"/>
                  <a:pt x="2422184" y="2465509"/>
                </a:cubicBezTo>
                <a:cubicBezTo>
                  <a:pt x="2752924" y="2381814"/>
                  <a:pt x="2919303" y="2333175"/>
                  <a:pt x="3087206" y="2143537"/>
                </a:cubicBezTo>
                <a:cubicBezTo>
                  <a:pt x="3128886" y="2096462"/>
                  <a:pt x="3167762" y="2047097"/>
                  <a:pt x="3203783" y="1995541"/>
                </a:cubicBezTo>
                <a:lnTo>
                  <a:pt x="3293877" y="1849554"/>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168691598"/>
      </p:ext>
    </p:extLst>
  </p:cSld>
  <p:clrMapOvr>
    <a:masterClrMapping/>
  </p:clrMapOvr>
  <p:transition spd="slow" advClick="0" advTm="20000">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Sprouts growing in a glass container&#10;&#10;Description automatically generated">
            <a:extLst>
              <a:ext uri="{FF2B5EF4-FFF2-40B4-BE49-F238E27FC236}">
                <a16:creationId xmlns:a16="http://schemas.microsoft.com/office/drawing/2014/main" id="{16A5D80D-9F2D-5E28-CC21-9D18182E09F8}"/>
              </a:ext>
            </a:extLst>
          </p:cNvPr>
          <p:cNvPicPr>
            <a:picLocks noChangeAspect="1"/>
          </p:cNvPicPr>
          <p:nvPr/>
        </p:nvPicPr>
        <p:blipFill rotWithShape="1">
          <a:blip r:embed="rId5">
            <a:extLst>
              <a:ext uri="{28A0092B-C50C-407E-A947-70E740481C1C}">
                <a14:useLocalDpi xmlns:a14="http://schemas.microsoft.com/office/drawing/2010/main" val="0"/>
              </a:ext>
            </a:extLst>
          </a:blip>
          <a:srcRect b="25009"/>
          <a:stretch/>
        </p:blipFill>
        <p:spPr>
          <a:xfrm>
            <a:off x="0" y="0"/>
            <a:ext cx="12192000" cy="6858000"/>
          </a:xfrm>
          <a:prstGeom prst="rect">
            <a:avLst/>
          </a:prstGeom>
          <a:gradFill flip="none" rotWithShape="1">
            <a:gsLst>
              <a:gs pos="0">
                <a:schemeClr val="accent1">
                  <a:lumMod val="0"/>
                  <a:lumOff val="100000"/>
                </a:schemeClr>
              </a:gs>
              <a:gs pos="100000">
                <a:schemeClr val="accent1">
                  <a:lumMod val="30000"/>
                  <a:lumOff val="70000"/>
                </a:schemeClr>
              </a:gs>
            </a:gsLst>
            <a:lin ang="16200000" scaled="1"/>
            <a:tileRect/>
          </a:gradFill>
          <a:ln>
            <a:noFill/>
          </a:ln>
        </p:spPr>
      </p:pic>
      <p:sp>
        <p:nvSpPr>
          <p:cNvPr id="36" name="Rectangle 35">
            <a:extLst>
              <a:ext uri="{FF2B5EF4-FFF2-40B4-BE49-F238E27FC236}">
                <a16:creationId xmlns:a16="http://schemas.microsoft.com/office/drawing/2014/main" id="{CA0F3D45-8C1C-8A86-1079-A7F5435BEFFA}"/>
              </a:ext>
            </a:extLst>
          </p:cNvPr>
          <p:cNvSpPr/>
          <p:nvPr/>
        </p:nvSpPr>
        <p:spPr>
          <a:xfrm>
            <a:off x="6570539" y="3925897"/>
            <a:ext cx="5513777" cy="27069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9BFE039-2DE0-3E8D-F82A-E8A7C38C2F52}"/>
              </a:ext>
            </a:extLst>
          </p:cNvPr>
          <p:cNvSpPr/>
          <p:nvPr/>
        </p:nvSpPr>
        <p:spPr>
          <a:xfrm>
            <a:off x="0" y="-124486"/>
            <a:ext cx="12191999" cy="7023552"/>
          </a:xfrm>
          <a:prstGeom prst="rect">
            <a:avLst/>
          </a:prstGeom>
          <a:gradFill flip="none" rotWithShape="1">
            <a:gsLst>
              <a:gs pos="39000">
                <a:schemeClr val="bg1"/>
              </a:gs>
              <a:gs pos="78000">
                <a:schemeClr val="bg1">
                  <a:alpha val="0"/>
                </a:scheme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FDADF38-A3FD-1DBB-E984-25E681F812B5}"/>
              </a:ext>
            </a:extLst>
          </p:cNvPr>
          <p:cNvSpPr/>
          <p:nvPr/>
        </p:nvSpPr>
        <p:spPr>
          <a:xfrm>
            <a:off x="233752" y="195215"/>
            <a:ext cx="6013735" cy="6404027"/>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429384" y="943821"/>
            <a:ext cx="5791868" cy="1827915"/>
          </a:xfrm>
        </p:spPr>
        <p:txBody>
          <a:bodyPr vert="horz" lIns="91440" tIns="45720" rIns="91440" bIns="45720" rtlCol="0" anchor="b">
            <a:noAutofit/>
          </a:bodyPr>
          <a:lstStyle/>
          <a:p>
            <a:pPr marL="0" marR="0" algn="l">
              <a:lnSpc>
                <a:spcPct val="115000"/>
              </a:lnSpc>
              <a:spcBef>
                <a:spcPts val="0"/>
              </a:spcBef>
              <a:spcAft>
                <a:spcPts val="0"/>
              </a:spcAft>
            </a:pPr>
            <a:r>
              <a:rPr lang="en-US" sz="1600" dirty="0">
                <a:latin typeface="DengXian" panose="020B0503020204020204" pitchFamily="2" charset="-122"/>
                <a:ea typeface="DengXian" panose="020B0503020204020204" pitchFamily="2" charset="-122"/>
                <a:cs typeface="Times New Roman" panose="02020603050405020304" pitchFamily="18" charset="0"/>
              </a:rPr>
              <a:t>Amy M. Youngs, Associate Professor of Art</a:t>
            </a:r>
          </a:p>
          <a:p>
            <a:pPr marL="0" marR="0" algn="l">
              <a:lnSpc>
                <a:spcPct val="115000"/>
              </a:lnSpc>
              <a:spcBef>
                <a:spcPts val="0"/>
              </a:spcBef>
              <a:spcAft>
                <a:spcPts val="0"/>
              </a:spcAft>
            </a:pPr>
            <a:endParaRPr lang="en-US" sz="1600" dirty="0">
              <a:effectLst/>
              <a:latin typeface="DengXian" panose="020B0503020204020204" pitchFamily="2" charset="-122"/>
              <a:ea typeface="DengXian" panose="020B0503020204020204" pitchFamily="2" charset="-122"/>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400" dirty="0">
                <a:effectLst/>
                <a:latin typeface="DengXian" panose="020B0503020204020204" pitchFamily="2" charset="-122"/>
                <a:ea typeface="DengXian" panose="020B0503020204020204" pitchFamily="2" charset="-122"/>
                <a:cs typeface="Times New Roman" panose="02020603050405020304" pitchFamily="18" charset="0"/>
              </a:rPr>
              <a:t>An artwork woven by plant </a:t>
            </a:r>
            <a:r>
              <a:rPr lang="en-US" sz="1400" dirty="0">
                <a:latin typeface="DengXian" panose="020B0503020204020204" pitchFamily="2" charset="-122"/>
                <a:ea typeface="DengXian" panose="020B0503020204020204" pitchFamily="2" charset="-122"/>
                <a:cs typeface="Times New Roman" panose="02020603050405020304" pitchFamily="18" charset="0"/>
              </a:rPr>
              <a:t>roots. </a:t>
            </a:r>
            <a:r>
              <a:rPr lang="en-US" sz="1400" dirty="0">
                <a:effectLst/>
                <a:latin typeface="DengXian" panose="020B0503020204020204" pitchFamily="2" charset="-122"/>
                <a:ea typeface="DengXian" panose="020B0503020204020204" pitchFamily="2" charset="-122"/>
                <a:cs typeface="Times New Roman" panose="02020603050405020304" pitchFamily="18" charset="0"/>
              </a:rPr>
              <a:t>Wheatgrass seeds are sown into a bed of agar </a:t>
            </a:r>
            <a:r>
              <a:rPr lang="en-US" sz="1400" dirty="0" err="1">
                <a:effectLst/>
                <a:latin typeface="DengXian" panose="020B0503020204020204" pitchFamily="2" charset="-122"/>
                <a:ea typeface="DengXian" panose="020B0503020204020204" pitchFamily="2" charset="-122"/>
                <a:cs typeface="Times New Roman" panose="02020603050405020304" pitchFamily="18" charset="0"/>
              </a:rPr>
              <a:t>agar</a:t>
            </a:r>
            <a:r>
              <a:rPr lang="en-US" sz="1400" dirty="0">
                <a:effectLst/>
                <a:latin typeface="DengXian" panose="020B0503020204020204" pitchFamily="2" charset="-122"/>
                <a:ea typeface="DengXian" panose="020B0503020204020204" pitchFamily="2" charset="-122"/>
                <a:cs typeface="Times New Roman" panose="02020603050405020304" pitchFamily="18" charset="0"/>
              </a:rPr>
              <a:t>, where their roots weave into strands of fiber optic cables. </a:t>
            </a:r>
          </a:p>
          <a:p>
            <a:pPr marL="285750" marR="0" indent="-285750" algn="l">
              <a:lnSpc>
                <a:spcPct val="100000"/>
              </a:lnSpc>
              <a:spcBef>
                <a:spcPts val="0"/>
              </a:spcBef>
              <a:spcAft>
                <a:spcPts val="0"/>
              </a:spcAft>
              <a:buFont typeface="Arial" panose="020B0604020202020204" pitchFamily="34" charset="0"/>
              <a:buChar char="•"/>
            </a:pPr>
            <a:endParaRPr lang="en-US" sz="1100" dirty="0">
              <a:effectLst/>
              <a:latin typeface="DengXian" panose="020B0503020204020204" pitchFamily="2" charset="-122"/>
              <a:ea typeface="DengXian" panose="020B0503020204020204" pitchFamily="2" charset="-122"/>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400" dirty="0">
                <a:latin typeface="DengXian" panose="020B0503020204020204" pitchFamily="2" charset="-122"/>
                <a:ea typeface="DengXian" panose="020B0503020204020204" pitchFamily="2" charset="-122"/>
                <a:cs typeface="Times New Roman" panose="02020603050405020304" pitchFamily="18" charset="0"/>
              </a:rPr>
              <a:t>Exhibited: Spring 2022 at the Cameron Art Museum, Wilmington, NC. </a:t>
            </a:r>
            <a:endParaRPr lang="en-US" sz="1400" dirty="0">
              <a:effectLst/>
              <a:latin typeface="DengXian" panose="020B0503020204020204" pitchFamily="2" charset="-122"/>
              <a:ea typeface="DengXian" panose="020B0503020204020204" pitchFamily="2" charset="-122"/>
              <a:cs typeface="Times New Roman" panose="02020603050405020304" pitchFamily="18" charset="0"/>
            </a:endParaRP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 name="Title 1">
            <a:extLst>
              <a:ext uri="{FF2B5EF4-FFF2-40B4-BE49-F238E27FC236}">
                <a16:creationId xmlns:a16="http://schemas.microsoft.com/office/drawing/2014/main" id="{D7DD9D5D-8881-8F3C-A178-19FAD6E6D681}"/>
              </a:ext>
            </a:extLst>
          </p:cNvPr>
          <p:cNvSpPr txBox="1">
            <a:spLocks/>
          </p:cNvSpPr>
          <p:nvPr/>
        </p:nvSpPr>
        <p:spPr>
          <a:xfrm>
            <a:off x="382283" y="258758"/>
            <a:ext cx="5791869" cy="61487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FF"/>
                </a:solidFill>
                <a:latin typeface="DengXian" panose="020B0503020204020204" pitchFamily="2" charset="-122"/>
                <a:ea typeface="DengXian" panose="020B0503020204020204" pitchFamily="2" charset="-122"/>
                <a:cs typeface="Calibri Light"/>
              </a:rPr>
              <a:t>Roots Weaving Waves</a:t>
            </a:r>
          </a:p>
        </p:txBody>
      </p:sp>
      <p:pic>
        <p:nvPicPr>
          <p:cNvPr id="2" name="20220211_182011">
            <a:hlinkClick r:id="" action="ppaction://media"/>
            <a:extLst>
              <a:ext uri="{FF2B5EF4-FFF2-40B4-BE49-F238E27FC236}">
                <a16:creationId xmlns:a16="http://schemas.microsoft.com/office/drawing/2014/main" id="{FBB4001F-6090-16FB-C014-970F3A5DC01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lum bright="8000" contrast="18000"/>
          </a:blip>
          <a:srcRect t="13458" r="3003" b="3376"/>
          <a:stretch>
            <a:fillRect/>
          </a:stretch>
        </p:blipFill>
        <p:spPr>
          <a:xfrm>
            <a:off x="6808200" y="4169201"/>
            <a:ext cx="5038454" cy="2430041"/>
          </a:xfrm>
          <a:prstGeom prst="rect">
            <a:avLst/>
          </a:prstGeom>
        </p:spPr>
      </p:pic>
      <p:pic>
        <p:nvPicPr>
          <p:cNvPr id="16" name="Picture 15" descr="A person standing next to a piece of plastic&#10;&#10;Description automatically generated">
            <a:extLst>
              <a:ext uri="{FF2B5EF4-FFF2-40B4-BE49-F238E27FC236}">
                <a16:creationId xmlns:a16="http://schemas.microsoft.com/office/drawing/2014/main" id="{A35F3EB2-2A1B-E608-4DA9-D92BEEB6910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1000"/>
                    </a14:imgEffect>
                  </a14:imgLayer>
                </a14:imgProps>
              </a:ext>
              <a:ext uri="{28A0092B-C50C-407E-A947-70E740481C1C}">
                <a14:useLocalDpi xmlns:a14="http://schemas.microsoft.com/office/drawing/2010/main" val="0"/>
              </a:ext>
            </a:extLst>
          </a:blip>
          <a:stretch>
            <a:fillRect/>
          </a:stretch>
        </p:blipFill>
        <p:spPr>
          <a:xfrm>
            <a:off x="524622" y="3014728"/>
            <a:ext cx="2509826" cy="3376446"/>
          </a:xfrm>
          <a:prstGeom prst="rect">
            <a:avLst/>
          </a:prstGeom>
        </p:spPr>
      </p:pic>
      <p:pic>
        <p:nvPicPr>
          <p:cNvPr id="38" name="Picture 37" descr="A group of sticks with glowing lights&#10;&#10;Description automatically generated">
            <a:extLst>
              <a:ext uri="{FF2B5EF4-FFF2-40B4-BE49-F238E27FC236}">
                <a16:creationId xmlns:a16="http://schemas.microsoft.com/office/drawing/2014/main" id="{AE5490D3-451B-66F7-8D64-DFC5FD5373A6}"/>
              </a:ext>
            </a:extLst>
          </p:cNvPr>
          <p:cNvPicPr>
            <a:picLocks noChangeAspect="1"/>
          </p:cNvPicPr>
          <p:nvPr/>
        </p:nvPicPr>
        <p:blipFill rotWithShape="1">
          <a:blip r:embed="rId9">
            <a:extLst>
              <a:ext uri="{28A0092B-C50C-407E-A947-70E740481C1C}">
                <a14:useLocalDpi xmlns:a14="http://schemas.microsoft.com/office/drawing/2010/main" val="0"/>
              </a:ext>
            </a:extLst>
          </a:blip>
          <a:srcRect t="1379" b="5749"/>
          <a:stretch/>
        </p:blipFill>
        <p:spPr>
          <a:xfrm>
            <a:off x="3325318" y="2588147"/>
            <a:ext cx="2738499" cy="3814953"/>
          </a:xfrm>
          <a:prstGeom prst="rect">
            <a:avLst/>
          </a:prstGeom>
        </p:spPr>
      </p:pic>
    </p:spTree>
    <p:extLst>
      <p:ext uri="{BB962C8B-B14F-4D97-AF65-F5344CB8AC3E}">
        <p14:creationId xmlns:p14="http://schemas.microsoft.com/office/powerpoint/2010/main" val="109857222"/>
      </p:ext>
    </p:extLst>
  </p:cSld>
  <p:clrMapOvr>
    <a:masterClrMapping/>
  </p:clrMapOvr>
  <p:transition spd="slow" advClick="0" advTm="2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a16="http://schemas.microsoft.com/office/drawing/2014/main" id="{DCCD2D69-B603-A1FD-CA89-D70DD91330E7}"/>
              </a:ext>
            </a:extLst>
          </p:cNvPr>
          <p:cNvPicPr>
            <a:picLocks noChangeAspect="1"/>
          </p:cNvPicPr>
          <p:nvPr/>
        </p:nvPicPr>
        <p:blipFill>
          <a:blip r:embed="rId2"/>
          <a:stretch>
            <a:fillRect/>
          </a:stretch>
        </p:blipFill>
        <p:spPr>
          <a:xfrm>
            <a:off x="-1" y="13043"/>
            <a:ext cx="12016813" cy="6733746"/>
          </a:xfrm>
          <a:prstGeom prst="rect">
            <a:avLst/>
          </a:prstGeom>
        </p:spPr>
      </p:pic>
    </p:spTree>
    <p:extLst>
      <p:ext uri="{BB962C8B-B14F-4D97-AF65-F5344CB8AC3E}">
        <p14:creationId xmlns:p14="http://schemas.microsoft.com/office/powerpoint/2010/main" val="3931082989"/>
      </p:ext>
    </p:extLst>
  </p:cSld>
  <p:clrMapOvr>
    <a:masterClrMapping/>
  </p:clrMapOvr>
  <p:transition spd="slow" advClick="0" advTm="20000">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ook on a table&#10;&#10;Description automatically generated">
            <a:extLst>
              <a:ext uri="{FF2B5EF4-FFF2-40B4-BE49-F238E27FC236}">
                <a16:creationId xmlns:a16="http://schemas.microsoft.com/office/drawing/2014/main" id="{2F472241-314A-F6A4-0E98-134DDC7F3335}"/>
              </a:ext>
            </a:extLst>
          </p:cNvPr>
          <p:cNvPicPr>
            <a:picLocks noChangeAspect="1"/>
          </p:cNvPicPr>
          <p:nvPr/>
        </p:nvPicPr>
        <p:blipFill>
          <a:blip r:embed="rId2"/>
          <a:stretch>
            <a:fillRect/>
          </a:stretch>
        </p:blipFill>
        <p:spPr>
          <a:xfrm>
            <a:off x="5384078" y="484631"/>
            <a:ext cx="4416554" cy="5888737"/>
          </a:xfrm>
          <a:prstGeom prst="rect">
            <a:avLst/>
          </a:prstGeom>
        </p:spPr>
      </p:pic>
      <p:pic>
        <p:nvPicPr>
          <p:cNvPr id="5" name="Picture 4" descr="A book cover with a child reading&#10;&#10;Description automatically generated">
            <a:extLst>
              <a:ext uri="{FF2B5EF4-FFF2-40B4-BE49-F238E27FC236}">
                <a16:creationId xmlns:a16="http://schemas.microsoft.com/office/drawing/2014/main" id="{3357473F-0304-0BE1-CD23-535876AA5795}"/>
              </a:ext>
            </a:extLst>
          </p:cNvPr>
          <p:cNvPicPr>
            <a:picLocks noChangeAspect="1"/>
          </p:cNvPicPr>
          <p:nvPr/>
        </p:nvPicPr>
        <p:blipFill>
          <a:blip r:embed="rId3"/>
          <a:stretch>
            <a:fillRect/>
          </a:stretch>
        </p:blipFill>
        <p:spPr>
          <a:xfrm>
            <a:off x="714588" y="484631"/>
            <a:ext cx="4416552" cy="5888737"/>
          </a:xfrm>
          <a:prstGeom prst="rect">
            <a:avLst/>
          </a:prstGeom>
        </p:spPr>
      </p:pic>
      <p:sp>
        <p:nvSpPr>
          <p:cNvPr id="8" name="TextBox 7">
            <a:extLst>
              <a:ext uri="{FF2B5EF4-FFF2-40B4-BE49-F238E27FC236}">
                <a16:creationId xmlns:a16="http://schemas.microsoft.com/office/drawing/2014/main" id="{0E4DE477-8E8A-558D-C024-486E0178A4B0}"/>
              </a:ext>
            </a:extLst>
          </p:cNvPr>
          <p:cNvSpPr txBox="1"/>
          <p:nvPr/>
        </p:nvSpPr>
        <p:spPr>
          <a:xfrm>
            <a:off x="10053570" y="771525"/>
            <a:ext cx="2005080" cy="2585323"/>
          </a:xfrm>
          <a:prstGeom prst="rect">
            <a:avLst/>
          </a:prstGeom>
          <a:noFill/>
        </p:spPr>
        <p:txBody>
          <a:bodyPr wrap="square" rtlCol="0">
            <a:spAutoFit/>
          </a:bodyPr>
          <a:lstStyle/>
          <a:p>
            <a:r>
              <a:rPr lang="en-US" dirty="0">
                <a:latin typeface="Baskerville Old Face" panose="02020602080505020303" pitchFamily="18" charset="77"/>
              </a:rPr>
              <a:t>My </a:t>
            </a:r>
            <a:r>
              <a:rPr lang="en-US">
                <a:latin typeface="Baskerville Old Face" panose="02020602080505020303" pitchFamily="18" charset="77"/>
              </a:rPr>
              <a:t>Autumn 2022 </a:t>
            </a:r>
            <a:r>
              <a:rPr lang="en-US" dirty="0">
                <a:latin typeface="Baskerville Old Face" panose="02020602080505020303" pitchFamily="18" charset="77"/>
              </a:rPr>
              <a:t>course release allowed me the time to complete my edition of two of Penelope Aubin’s wild romances from the 1720s and get it into production</a:t>
            </a:r>
          </a:p>
        </p:txBody>
      </p:sp>
    </p:spTree>
    <p:extLst>
      <p:ext uri="{BB962C8B-B14F-4D97-AF65-F5344CB8AC3E}">
        <p14:creationId xmlns:p14="http://schemas.microsoft.com/office/powerpoint/2010/main" val="1554499673"/>
      </p:ext>
    </p:extLst>
  </p:cSld>
  <p:clrMapOvr>
    <a:masterClrMapping/>
  </p:clrMapOvr>
  <p:transition spd="slow" advClick="0" advTm="20000">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151FF3-E8AA-7C1A-8412-D2E28BF5EE25}"/>
              </a:ext>
            </a:extLst>
          </p:cNvPr>
          <p:cNvSpPr txBox="1"/>
          <p:nvPr/>
        </p:nvSpPr>
        <p:spPr>
          <a:xfrm>
            <a:off x="75150" y="286858"/>
            <a:ext cx="6008914" cy="1754326"/>
          </a:xfrm>
          <a:prstGeom prst="rect">
            <a:avLst/>
          </a:prstGeom>
          <a:noFill/>
        </p:spPr>
        <p:txBody>
          <a:bodyPr wrap="square" rtlCol="0">
            <a:spAutoFit/>
          </a:bodyPr>
          <a:lstStyle/>
          <a:p>
            <a:pPr algn="ctr"/>
            <a:r>
              <a:rPr lang="en-US" sz="3600" dirty="0">
                <a:latin typeface="Aptos Black" panose="020F0502020204030204" pitchFamily="34" charset="0"/>
              </a:rPr>
              <a:t>Remembering Mother:</a:t>
            </a:r>
          </a:p>
          <a:p>
            <a:pPr algn="ctr"/>
            <a:r>
              <a:rPr lang="en-US" sz="3600" dirty="0">
                <a:latin typeface="Aptos Black" panose="020F0502020204030204" pitchFamily="34" charset="0"/>
              </a:rPr>
              <a:t>The Evolution of Memory in Postwar Germany</a:t>
            </a:r>
          </a:p>
        </p:txBody>
      </p:sp>
      <p:sp>
        <p:nvSpPr>
          <p:cNvPr id="8" name="TextBox 7">
            <a:extLst>
              <a:ext uri="{FF2B5EF4-FFF2-40B4-BE49-F238E27FC236}">
                <a16:creationId xmlns:a16="http://schemas.microsoft.com/office/drawing/2014/main" id="{B0E8DDC9-A6A6-553E-9C95-FA07C29ED351}"/>
              </a:ext>
            </a:extLst>
          </p:cNvPr>
          <p:cNvSpPr txBox="1"/>
          <p:nvPr/>
        </p:nvSpPr>
        <p:spPr>
          <a:xfrm>
            <a:off x="299869" y="2113629"/>
            <a:ext cx="5896824" cy="3785652"/>
          </a:xfrm>
          <a:prstGeom prst="rect">
            <a:avLst/>
          </a:prstGeom>
          <a:noFill/>
        </p:spPr>
        <p:txBody>
          <a:bodyPr wrap="square" rtlCol="0">
            <a:spAutoFit/>
          </a:bodyPr>
          <a:lstStyle/>
          <a:p>
            <a:r>
              <a:rPr lang="en-US" sz="1600" dirty="0">
                <a:latin typeface="Aptos Display" panose="020B0004020202020204" pitchFamily="34" charset="0"/>
                <a:ea typeface="Calibri" panose="020F0502020204030204" pitchFamily="34" charset="0"/>
              </a:rPr>
              <a:t>This monograph illuminates how genre links gender and memory by e</a:t>
            </a:r>
            <a:r>
              <a:rPr lang="en-US" sz="1600" dirty="0">
                <a:effectLst/>
                <a:latin typeface="Aptos Display" panose="020B0004020202020204" pitchFamily="34" charset="0"/>
                <a:ea typeface="Calibri" panose="020F0502020204030204" pitchFamily="34" charset="0"/>
              </a:rPr>
              <a:t>xamining German-language memoirs and novels about World War II-era mothers and grandmothers. Tracing the evolution of family novels written between 1948 and 2018, it contends that analyzing genre provides a way to track the interlocking dynamics of gender and collective memory through time. </a:t>
            </a:r>
          </a:p>
          <a:p>
            <a:endParaRPr lang="en-US" sz="1600" dirty="0">
              <a:effectLst/>
              <a:latin typeface="Aptos Display" panose="020B0004020202020204" pitchFamily="34" charset="0"/>
              <a:ea typeface="Calibri" panose="020F0502020204030204" pitchFamily="34" charset="0"/>
            </a:endParaRPr>
          </a:p>
          <a:p>
            <a:r>
              <a:rPr lang="en-US" sz="1600" dirty="0">
                <a:effectLst/>
                <a:latin typeface="Aptos Display" panose="020B0004020202020204" pitchFamily="34" charset="0"/>
                <a:ea typeface="Calibri" panose="020F0502020204030204" pitchFamily="34" charset="0"/>
              </a:rPr>
              <a:t>As it does, it upends the common generational account of postwar German memory culture. </a:t>
            </a:r>
            <a:r>
              <a:rPr lang="en-US" sz="1600" dirty="0">
                <a:latin typeface="Aptos Display" panose="020B0004020202020204" pitchFamily="34" charset="0"/>
                <a:ea typeface="Calibri" panose="020F0502020204030204" pitchFamily="34" charset="0"/>
              </a:rPr>
              <a:t>Contemporary family novels display features common in books about mothers from the 1950s forward, as well as in female-coded genres. The book thus </a:t>
            </a:r>
            <a:r>
              <a:rPr lang="en-US" sz="1600" dirty="0">
                <a:effectLst/>
                <a:latin typeface="Aptos Display" panose="020B0004020202020204" pitchFamily="34" charset="0"/>
                <a:ea typeface="Calibri" panose="020F0502020204030204" pitchFamily="34" charset="0"/>
              </a:rPr>
              <a:t>contends that the change in public memory culture that took place in Germany around 2000 can be viewed as a gendered shift, rather than a generational one. In the last twenty years, what was once seen as women’s memory has become German memory.</a:t>
            </a:r>
            <a:endParaRPr lang="en-US" sz="1600" dirty="0">
              <a:latin typeface="Aptos Display" panose="020B0004020202020204" pitchFamily="34" charset="0"/>
            </a:endParaRPr>
          </a:p>
        </p:txBody>
      </p:sp>
      <p:pic>
        <p:nvPicPr>
          <p:cNvPr id="9" name="Picture 8">
            <a:extLst>
              <a:ext uri="{FF2B5EF4-FFF2-40B4-BE49-F238E27FC236}">
                <a16:creationId xmlns:a16="http://schemas.microsoft.com/office/drawing/2014/main" id="{7BE33FD4-9E65-55CC-49DC-8AAC595D385F}"/>
              </a:ext>
            </a:extLst>
          </p:cNvPr>
          <p:cNvPicPr>
            <a:picLocks noChangeAspect="1"/>
          </p:cNvPicPr>
          <p:nvPr/>
        </p:nvPicPr>
        <p:blipFill>
          <a:blip r:embed="rId2"/>
          <a:stretch>
            <a:fillRect/>
          </a:stretch>
        </p:blipFill>
        <p:spPr>
          <a:xfrm>
            <a:off x="10894854" y="3497102"/>
            <a:ext cx="969193" cy="1600306"/>
          </a:xfrm>
          <a:prstGeom prst="rect">
            <a:avLst/>
          </a:prstGeom>
        </p:spPr>
      </p:pic>
      <p:pic>
        <p:nvPicPr>
          <p:cNvPr id="10" name="Picture 9">
            <a:extLst>
              <a:ext uri="{FF2B5EF4-FFF2-40B4-BE49-F238E27FC236}">
                <a16:creationId xmlns:a16="http://schemas.microsoft.com/office/drawing/2014/main" id="{EB139396-0962-F4BA-82E8-7889E9811FAD}"/>
              </a:ext>
            </a:extLst>
          </p:cNvPr>
          <p:cNvPicPr>
            <a:picLocks noChangeAspect="1"/>
          </p:cNvPicPr>
          <p:nvPr/>
        </p:nvPicPr>
        <p:blipFill>
          <a:blip r:embed="rId3"/>
          <a:stretch>
            <a:fillRect/>
          </a:stretch>
        </p:blipFill>
        <p:spPr>
          <a:xfrm>
            <a:off x="8452020" y="3497101"/>
            <a:ext cx="932318" cy="1617158"/>
          </a:xfrm>
          <a:prstGeom prst="rect">
            <a:avLst/>
          </a:prstGeom>
        </p:spPr>
      </p:pic>
      <p:pic>
        <p:nvPicPr>
          <p:cNvPr id="11" name="Picture 10">
            <a:extLst>
              <a:ext uri="{FF2B5EF4-FFF2-40B4-BE49-F238E27FC236}">
                <a16:creationId xmlns:a16="http://schemas.microsoft.com/office/drawing/2014/main" id="{691DA452-78D0-F727-130D-013AC2B45C63}"/>
              </a:ext>
            </a:extLst>
          </p:cNvPr>
          <p:cNvPicPr>
            <a:picLocks noChangeAspect="1"/>
          </p:cNvPicPr>
          <p:nvPr/>
        </p:nvPicPr>
        <p:blipFill>
          <a:blip r:embed="rId4"/>
          <a:stretch>
            <a:fillRect/>
          </a:stretch>
        </p:blipFill>
        <p:spPr>
          <a:xfrm>
            <a:off x="6414424" y="5186356"/>
            <a:ext cx="1018434" cy="1619946"/>
          </a:xfrm>
          <a:prstGeom prst="rect">
            <a:avLst/>
          </a:prstGeom>
        </p:spPr>
      </p:pic>
      <p:pic>
        <p:nvPicPr>
          <p:cNvPr id="12" name="Picture 11">
            <a:extLst>
              <a:ext uri="{FF2B5EF4-FFF2-40B4-BE49-F238E27FC236}">
                <a16:creationId xmlns:a16="http://schemas.microsoft.com/office/drawing/2014/main" id="{3FD247A5-E62C-AAB1-D882-5600D754D2FB}"/>
              </a:ext>
            </a:extLst>
          </p:cNvPr>
          <p:cNvPicPr>
            <a:picLocks noChangeAspect="1"/>
          </p:cNvPicPr>
          <p:nvPr/>
        </p:nvPicPr>
        <p:blipFill>
          <a:blip r:embed="rId5"/>
          <a:stretch>
            <a:fillRect/>
          </a:stretch>
        </p:blipFill>
        <p:spPr>
          <a:xfrm>
            <a:off x="7600830" y="5163147"/>
            <a:ext cx="1163808" cy="1617158"/>
          </a:xfrm>
          <a:prstGeom prst="rect">
            <a:avLst/>
          </a:prstGeom>
        </p:spPr>
      </p:pic>
      <p:pic>
        <p:nvPicPr>
          <p:cNvPr id="13" name="Picture 12">
            <a:extLst>
              <a:ext uri="{FF2B5EF4-FFF2-40B4-BE49-F238E27FC236}">
                <a16:creationId xmlns:a16="http://schemas.microsoft.com/office/drawing/2014/main" id="{44E4180E-4C8C-7DF7-2F6D-B8B823DEB67B}"/>
              </a:ext>
            </a:extLst>
          </p:cNvPr>
          <p:cNvPicPr>
            <a:picLocks noChangeAspect="1"/>
          </p:cNvPicPr>
          <p:nvPr/>
        </p:nvPicPr>
        <p:blipFill>
          <a:blip r:embed="rId6"/>
          <a:stretch>
            <a:fillRect/>
          </a:stretch>
        </p:blipFill>
        <p:spPr>
          <a:xfrm>
            <a:off x="9011261" y="5168711"/>
            <a:ext cx="1064371" cy="1606031"/>
          </a:xfrm>
          <a:prstGeom prst="rect">
            <a:avLst/>
          </a:prstGeom>
        </p:spPr>
      </p:pic>
      <p:pic>
        <p:nvPicPr>
          <p:cNvPr id="14" name="Picture 13">
            <a:extLst>
              <a:ext uri="{FF2B5EF4-FFF2-40B4-BE49-F238E27FC236}">
                <a16:creationId xmlns:a16="http://schemas.microsoft.com/office/drawing/2014/main" id="{42EAC29E-7F6F-70D2-ABCB-A8276FAEE47A}"/>
              </a:ext>
            </a:extLst>
          </p:cNvPr>
          <p:cNvPicPr>
            <a:picLocks noChangeAspect="1"/>
          </p:cNvPicPr>
          <p:nvPr/>
        </p:nvPicPr>
        <p:blipFill>
          <a:blip r:embed="rId7"/>
          <a:stretch>
            <a:fillRect/>
          </a:stretch>
        </p:blipFill>
        <p:spPr>
          <a:xfrm>
            <a:off x="10302632" y="5192624"/>
            <a:ext cx="819197" cy="1558207"/>
          </a:xfrm>
          <a:prstGeom prst="rect">
            <a:avLst/>
          </a:prstGeom>
        </p:spPr>
      </p:pic>
      <p:pic>
        <p:nvPicPr>
          <p:cNvPr id="16" name="Picture 15">
            <a:extLst>
              <a:ext uri="{FF2B5EF4-FFF2-40B4-BE49-F238E27FC236}">
                <a16:creationId xmlns:a16="http://schemas.microsoft.com/office/drawing/2014/main" id="{069C9704-A8AF-560A-FE44-40EB2EC36A49}"/>
              </a:ext>
            </a:extLst>
          </p:cNvPr>
          <p:cNvPicPr>
            <a:picLocks noChangeAspect="1"/>
          </p:cNvPicPr>
          <p:nvPr/>
        </p:nvPicPr>
        <p:blipFill>
          <a:blip r:embed="rId8"/>
          <a:stretch>
            <a:fillRect/>
          </a:stretch>
        </p:blipFill>
        <p:spPr>
          <a:xfrm>
            <a:off x="9049105" y="1793812"/>
            <a:ext cx="1187599" cy="1645110"/>
          </a:xfrm>
          <a:prstGeom prst="rect">
            <a:avLst/>
          </a:prstGeom>
        </p:spPr>
      </p:pic>
      <p:pic>
        <p:nvPicPr>
          <p:cNvPr id="18" name="Picture 17">
            <a:extLst>
              <a:ext uri="{FF2B5EF4-FFF2-40B4-BE49-F238E27FC236}">
                <a16:creationId xmlns:a16="http://schemas.microsoft.com/office/drawing/2014/main" id="{58F1D88A-17B4-6EA6-1DCF-BE7117C73411}"/>
              </a:ext>
            </a:extLst>
          </p:cNvPr>
          <p:cNvPicPr>
            <a:picLocks noChangeAspect="1"/>
          </p:cNvPicPr>
          <p:nvPr/>
        </p:nvPicPr>
        <p:blipFill>
          <a:blip r:embed="rId9"/>
          <a:stretch>
            <a:fillRect/>
          </a:stretch>
        </p:blipFill>
        <p:spPr>
          <a:xfrm>
            <a:off x="10399402" y="1779687"/>
            <a:ext cx="1138983" cy="1659236"/>
          </a:xfrm>
          <a:prstGeom prst="rect">
            <a:avLst/>
          </a:prstGeom>
        </p:spPr>
      </p:pic>
      <p:pic>
        <p:nvPicPr>
          <p:cNvPr id="20" name="Picture 19">
            <a:extLst>
              <a:ext uri="{FF2B5EF4-FFF2-40B4-BE49-F238E27FC236}">
                <a16:creationId xmlns:a16="http://schemas.microsoft.com/office/drawing/2014/main" id="{89FCAA9D-5D74-DF25-98CC-29A6E59AD2C6}"/>
              </a:ext>
            </a:extLst>
          </p:cNvPr>
          <p:cNvPicPr>
            <a:picLocks noChangeAspect="1"/>
          </p:cNvPicPr>
          <p:nvPr/>
        </p:nvPicPr>
        <p:blipFill>
          <a:blip r:embed="rId10"/>
          <a:stretch>
            <a:fillRect/>
          </a:stretch>
        </p:blipFill>
        <p:spPr>
          <a:xfrm>
            <a:off x="7154845" y="3495707"/>
            <a:ext cx="987087" cy="1619946"/>
          </a:xfrm>
          <a:prstGeom prst="rect">
            <a:avLst/>
          </a:prstGeom>
        </p:spPr>
      </p:pic>
      <p:pic>
        <p:nvPicPr>
          <p:cNvPr id="22" name="Picture 21">
            <a:extLst>
              <a:ext uri="{FF2B5EF4-FFF2-40B4-BE49-F238E27FC236}">
                <a16:creationId xmlns:a16="http://schemas.microsoft.com/office/drawing/2014/main" id="{2043BA14-D435-87C5-5959-2A106110383D}"/>
              </a:ext>
            </a:extLst>
          </p:cNvPr>
          <p:cNvPicPr>
            <a:picLocks noChangeAspect="1"/>
          </p:cNvPicPr>
          <p:nvPr/>
        </p:nvPicPr>
        <p:blipFill rotWithShape="1">
          <a:blip r:embed="rId11"/>
          <a:srcRect l="11751" t="-2693" r="11171"/>
          <a:stretch/>
        </p:blipFill>
        <p:spPr>
          <a:xfrm>
            <a:off x="9498847" y="98291"/>
            <a:ext cx="1127897" cy="1645109"/>
          </a:xfrm>
          <a:prstGeom prst="rect">
            <a:avLst/>
          </a:prstGeom>
        </p:spPr>
      </p:pic>
      <p:pic>
        <p:nvPicPr>
          <p:cNvPr id="23" name="Picture 22">
            <a:extLst>
              <a:ext uri="{FF2B5EF4-FFF2-40B4-BE49-F238E27FC236}">
                <a16:creationId xmlns:a16="http://schemas.microsoft.com/office/drawing/2014/main" id="{0348AAAE-6253-DBDA-FE0C-30D5F3BCE8DA}"/>
              </a:ext>
            </a:extLst>
          </p:cNvPr>
          <p:cNvPicPr>
            <a:picLocks noChangeAspect="1"/>
          </p:cNvPicPr>
          <p:nvPr/>
        </p:nvPicPr>
        <p:blipFill rotWithShape="1">
          <a:blip r:embed="rId12"/>
          <a:srcRect l="17382" t="9076" r="14015" b="13333"/>
          <a:stretch/>
        </p:blipFill>
        <p:spPr>
          <a:xfrm>
            <a:off x="6939531" y="98291"/>
            <a:ext cx="1090899" cy="1645109"/>
          </a:xfrm>
          <a:prstGeom prst="rect">
            <a:avLst/>
          </a:prstGeom>
        </p:spPr>
      </p:pic>
      <p:pic>
        <p:nvPicPr>
          <p:cNvPr id="24" name="Picture 23">
            <a:extLst>
              <a:ext uri="{FF2B5EF4-FFF2-40B4-BE49-F238E27FC236}">
                <a16:creationId xmlns:a16="http://schemas.microsoft.com/office/drawing/2014/main" id="{821D80C5-A7FB-8211-C097-92049A015A71}"/>
              </a:ext>
            </a:extLst>
          </p:cNvPr>
          <p:cNvPicPr>
            <a:picLocks noChangeAspect="1"/>
          </p:cNvPicPr>
          <p:nvPr/>
        </p:nvPicPr>
        <p:blipFill>
          <a:blip r:embed="rId13"/>
          <a:stretch>
            <a:fillRect/>
          </a:stretch>
        </p:blipFill>
        <p:spPr>
          <a:xfrm>
            <a:off x="8219189" y="98291"/>
            <a:ext cx="1090899" cy="1645109"/>
          </a:xfrm>
          <a:prstGeom prst="rect">
            <a:avLst/>
          </a:prstGeom>
        </p:spPr>
      </p:pic>
      <p:pic>
        <p:nvPicPr>
          <p:cNvPr id="25" name="Picture 24">
            <a:extLst>
              <a:ext uri="{FF2B5EF4-FFF2-40B4-BE49-F238E27FC236}">
                <a16:creationId xmlns:a16="http://schemas.microsoft.com/office/drawing/2014/main" id="{AA9CE661-E407-EE60-B1F3-C70097FBA0BD}"/>
              </a:ext>
            </a:extLst>
          </p:cNvPr>
          <p:cNvPicPr>
            <a:picLocks noChangeAspect="1"/>
          </p:cNvPicPr>
          <p:nvPr/>
        </p:nvPicPr>
        <p:blipFill>
          <a:blip r:embed="rId14"/>
          <a:stretch>
            <a:fillRect/>
          </a:stretch>
        </p:blipFill>
        <p:spPr>
          <a:xfrm>
            <a:off x="6459438" y="1787545"/>
            <a:ext cx="1090899" cy="1645109"/>
          </a:xfrm>
          <a:prstGeom prst="rect">
            <a:avLst/>
          </a:prstGeom>
        </p:spPr>
      </p:pic>
      <p:pic>
        <p:nvPicPr>
          <p:cNvPr id="26" name="Picture 25">
            <a:extLst>
              <a:ext uri="{FF2B5EF4-FFF2-40B4-BE49-F238E27FC236}">
                <a16:creationId xmlns:a16="http://schemas.microsoft.com/office/drawing/2014/main" id="{32403AAC-AB61-42C8-A025-1FA8DD615B80}"/>
              </a:ext>
            </a:extLst>
          </p:cNvPr>
          <p:cNvPicPr>
            <a:picLocks noChangeAspect="1"/>
          </p:cNvPicPr>
          <p:nvPr/>
        </p:nvPicPr>
        <p:blipFill>
          <a:blip r:embed="rId15"/>
          <a:stretch>
            <a:fillRect/>
          </a:stretch>
        </p:blipFill>
        <p:spPr>
          <a:xfrm>
            <a:off x="10815503" y="107169"/>
            <a:ext cx="1127897" cy="1680376"/>
          </a:xfrm>
          <a:prstGeom prst="rect">
            <a:avLst/>
          </a:prstGeom>
        </p:spPr>
      </p:pic>
      <p:pic>
        <p:nvPicPr>
          <p:cNvPr id="27" name="Picture 26">
            <a:extLst>
              <a:ext uri="{FF2B5EF4-FFF2-40B4-BE49-F238E27FC236}">
                <a16:creationId xmlns:a16="http://schemas.microsoft.com/office/drawing/2014/main" id="{C533F0B0-1264-23C0-295F-2DD4CFD205B2}"/>
              </a:ext>
            </a:extLst>
          </p:cNvPr>
          <p:cNvPicPr>
            <a:picLocks noChangeAspect="1"/>
          </p:cNvPicPr>
          <p:nvPr/>
        </p:nvPicPr>
        <p:blipFill>
          <a:blip r:embed="rId16"/>
          <a:stretch>
            <a:fillRect/>
          </a:stretch>
        </p:blipFill>
        <p:spPr>
          <a:xfrm>
            <a:off x="7768068" y="1787545"/>
            <a:ext cx="1090899" cy="1641455"/>
          </a:xfrm>
          <a:prstGeom prst="rect">
            <a:avLst/>
          </a:prstGeom>
        </p:spPr>
      </p:pic>
      <p:pic>
        <p:nvPicPr>
          <p:cNvPr id="28" name="Picture 27">
            <a:extLst>
              <a:ext uri="{FF2B5EF4-FFF2-40B4-BE49-F238E27FC236}">
                <a16:creationId xmlns:a16="http://schemas.microsoft.com/office/drawing/2014/main" id="{F6E51521-D4AC-2460-A0AE-02AA83DF394D}"/>
              </a:ext>
            </a:extLst>
          </p:cNvPr>
          <p:cNvPicPr>
            <a:picLocks noChangeAspect="1"/>
          </p:cNvPicPr>
          <p:nvPr/>
        </p:nvPicPr>
        <p:blipFill>
          <a:blip r:embed="rId17"/>
          <a:stretch>
            <a:fillRect/>
          </a:stretch>
        </p:blipFill>
        <p:spPr>
          <a:xfrm>
            <a:off x="9694426" y="3497101"/>
            <a:ext cx="932318" cy="1617158"/>
          </a:xfrm>
          <a:prstGeom prst="rect">
            <a:avLst/>
          </a:prstGeom>
        </p:spPr>
      </p:pic>
      <p:sp>
        <p:nvSpPr>
          <p:cNvPr id="29" name="TextBox 28">
            <a:extLst>
              <a:ext uri="{FF2B5EF4-FFF2-40B4-BE49-F238E27FC236}">
                <a16:creationId xmlns:a16="http://schemas.microsoft.com/office/drawing/2014/main" id="{37482EEF-C947-CFA3-5409-C157EEEC2182}"/>
              </a:ext>
            </a:extLst>
          </p:cNvPr>
          <p:cNvSpPr txBox="1"/>
          <p:nvPr/>
        </p:nvSpPr>
        <p:spPr>
          <a:xfrm>
            <a:off x="327953" y="5999482"/>
            <a:ext cx="5756111" cy="646331"/>
          </a:xfrm>
          <a:prstGeom prst="rect">
            <a:avLst/>
          </a:prstGeom>
          <a:noFill/>
        </p:spPr>
        <p:txBody>
          <a:bodyPr wrap="square" rtlCol="0">
            <a:spAutoFit/>
          </a:bodyPr>
          <a:lstStyle/>
          <a:p>
            <a:r>
              <a:rPr lang="en-US" dirty="0">
                <a:latin typeface="Aptos Black" panose="020B0004020202020204" pitchFamily="34" charset="0"/>
              </a:rPr>
              <a:t>Katra Byram, </a:t>
            </a:r>
            <a:r>
              <a:rPr lang="en-US">
                <a:latin typeface="Aptos Black" panose="020B0004020202020204" pitchFamily="34" charset="0"/>
              </a:rPr>
              <a:t>Associate Professor, </a:t>
            </a:r>
          </a:p>
          <a:p>
            <a:r>
              <a:rPr lang="en-US">
                <a:latin typeface="Aptos Black" panose="020B0004020202020204" pitchFamily="34" charset="0"/>
              </a:rPr>
              <a:t>Germanic </a:t>
            </a:r>
            <a:r>
              <a:rPr lang="en-US" dirty="0">
                <a:latin typeface="Aptos Black" panose="020B0004020202020204" pitchFamily="34" charset="0"/>
              </a:rPr>
              <a:t>Languages and Literatures</a:t>
            </a:r>
          </a:p>
        </p:txBody>
      </p:sp>
    </p:spTree>
    <p:extLst>
      <p:ext uri="{BB962C8B-B14F-4D97-AF65-F5344CB8AC3E}">
        <p14:creationId xmlns:p14="http://schemas.microsoft.com/office/powerpoint/2010/main" val="3426732046"/>
      </p:ext>
    </p:extLst>
  </p:cSld>
  <p:clrMapOvr>
    <a:masterClrMapping/>
  </p:clrMapOvr>
  <p:transition spd="slow" advClick="0" advTm="20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CF3C3E-D230-F9A3-1F7F-7DFD91BD340B}"/>
              </a:ext>
            </a:extLst>
          </p:cNvPr>
          <p:cNvSpPr>
            <a:spLocks noGrp="1"/>
          </p:cNvSpPr>
          <p:nvPr>
            <p:ph type="ctrTitle"/>
          </p:nvPr>
        </p:nvSpPr>
        <p:spPr>
          <a:xfrm>
            <a:off x="0" y="0"/>
            <a:ext cx="5506278" cy="3727174"/>
          </a:xfrm>
        </p:spPr>
        <p:txBody>
          <a:bodyPr>
            <a:normAutofit/>
          </a:bodyPr>
          <a:lstStyle/>
          <a:p>
            <a:pPr algn="ctr"/>
            <a:r>
              <a:rPr lang="en-US" sz="5400" i="1" dirty="0">
                <a:solidFill>
                  <a:srgbClr val="C00000"/>
                </a:solidFill>
                <a:latin typeface="Aparajita" panose="02020603050405020304" pitchFamily="18" charset="0"/>
                <a:cs typeface="Aparajita" panose="02020603050405020304" pitchFamily="18" charset="0"/>
              </a:rPr>
              <a:t>Shakespeare in the “</a:t>
            </a:r>
            <a:r>
              <a:rPr lang="en-US" sz="5400" i="1" dirty="0" err="1">
                <a:solidFill>
                  <a:srgbClr val="C00000"/>
                </a:solidFill>
                <a:latin typeface="Aparajita" panose="02020603050405020304" pitchFamily="18" charset="0"/>
                <a:cs typeface="Aparajita" panose="02020603050405020304" pitchFamily="18" charset="0"/>
              </a:rPr>
              <a:t>Post”Colonies</a:t>
            </a:r>
            <a:br>
              <a:rPr lang="en-US" sz="5400" dirty="0">
                <a:solidFill>
                  <a:srgbClr val="C00000"/>
                </a:solidFill>
                <a:latin typeface="Aparajita" panose="02020603050405020304" pitchFamily="18" charset="0"/>
                <a:cs typeface="Aparajita" panose="02020603050405020304" pitchFamily="18" charset="0"/>
              </a:rPr>
            </a:br>
            <a:r>
              <a:rPr lang="en-US" sz="3600" dirty="0">
                <a:latin typeface="Aparajita" panose="02020603050405020304" pitchFamily="18" charset="0"/>
                <a:cs typeface="Aparajita" panose="02020603050405020304" pitchFamily="18" charset="0"/>
              </a:rPr>
              <a:t>Amrita Dhar </a:t>
            </a:r>
            <a:br>
              <a:rPr lang="en-US" sz="3600" dirty="0">
                <a:latin typeface="Aparajita" panose="02020603050405020304" pitchFamily="18" charset="0"/>
                <a:cs typeface="Aparajita" panose="02020603050405020304" pitchFamily="18" charset="0"/>
              </a:rPr>
            </a:br>
            <a:r>
              <a:rPr lang="en-US" sz="3600" dirty="0">
                <a:latin typeface="Aparajita" panose="02020603050405020304" pitchFamily="18" charset="0"/>
                <a:cs typeface="Aparajita" panose="02020603050405020304" pitchFamily="18" charset="0"/>
              </a:rPr>
              <a:t>and </a:t>
            </a:r>
            <a:br>
              <a:rPr lang="en-US" sz="3600" dirty="0">
                <a:latin typeface="Aparajita" panose="02020603050405020304" pitchFamily="18" charset="0"/>
                <a:cs typeface="Aparajita" panose="02020603050405020304" pitchFamily="18" charset="0"/>
              </a:rPr>
            </a:br>
            <a:r>
              <a:rPr lang="en-US" sz="3600" i="0" dirty="0" err="1">
                <a:effectLst/>
                <a:latin typeface="Aparajita" panose="02020603050405020304" pitchFamily="18" charset="0"/>
                <a:cs typeface="Aparajita" panose="02020603050405020304" pitchFamily="18" charset="0"/>
              </a:rPr>
              <a:t>Adélékè</a:t>
            </a:r>
            <a:r>
              <a:rPr lang="en-US" sz="3600" i="0" dirty="0">
                <a:effectLst/>
                <a:latin typeface="Aparajita" panose="02020603050405020304" pitchFamily="18" charset="0"/>
                <a:cs typeface="Aparajita" panose="02020603050405020304" pitchFamily="18" charset="0"/>
              </a:rPr>
              <a:t> </a:t>
            </a:r>
            <a:r>
              <a:rPr lang="en-US" sz="3600" i="0" dirty="0" err="1">
                <a:effectLst/>
                <a:latin typeface="Aparajita" panose="02020603050405020304" pitchFamily="18" charset="0"/>
                <a:cs typeface="Aparajita" panose="02020603050405020304" pitchFamily="18" charset="0"/>
              </a:rPr>
              <a:t>Adéèkó</a:t>
            </a:r>
            <a:br>
              <a:rPr lang="en-US" sz="3600" i="0" dirty="0">
                <a:effectLst/>
                <a:latin typeface="Aparajita" panose="02020603050405020304" pitchFamily="18" charset="0"/>
                <a:cs typeface="Aparajita" panose="02020603050405020304" pitchFamily="18" charset="0"/>
              </a:rPr>
            </a:br>
            <a:r>
              <a:rPr lang="en-US" sz="3600" dirty="0">
                <a:latin typeface="Aparajita" panose="02020603050405020304" pitchFamily="18" charset="0"/>
                <a:cs typeface="Aparajita" panose="02020603050405020304" pitchFamily="18" charset="0"/>
              </a:rPr>
              <a:t>Department of English</a:t>
            </a:r>
            <a:endParaRPr lang="en-US" sz="5400" dirty="0">
              <a:solidFill>
                <a:srgbClr val="C00000"/>
              </a:solidFill>
              <a:latin typeface="Aparajita" panose="02020603050405020304" pitchFamily="18" charset="0"/>
              <a:cs typeface="Aparajita" panose="02020603050405020304" pitchFamily="18" charset="0"/>
            </a:endParaRPr>
          </a:p>
        </p:txBody>
      </p:sp>
      <p:sp>
        <p:nvSpPr>
          <p:cNvPr id="8" name="TextBox 7">
            <a:extLst>
              <a:ext uri="{FF2B5EF4-FFF2-40B4-BE49-F238E27FC236}">
                <a16:creationId xmlns:a16="http://schemas.microsoft.com/office/drawing/2014/main" id="{F4E14F11-DE4E-9A49-FFD3-03957F404276}"/>
              </a:ext>
            </a:extLst>
          </p:cNvPr>
          <p:cNvSpPr txBox="1"/>
          <p:nvPr/>
        </p:nvSpPr>
        <p:spPr>
          <a:xfrm>
            <a:off x="196930" y="4194615"/>
            <a:ext cx="5309348" cy="2369880"/>
          </a:xfrm>
          <a:prstGeom prst="rect">
            <a:avLst/>
          </a:prstGeom>
          <a:noFill/>
        </p:spPr>
        <p:txBody>
          <a:bodyPr wrap="square" rtlCol="0">
            <a:spAutoFit/>
          </a:bodyPr>
          <a:lstStyle/>
          <a:p>
            <a:pPr algn="ctr"/>
            <a:r>
              <a:rPr lang="en-US" sz="2800" b="1" dirty="0">
                <a:solidFill>
                  <a:srgbClr val="C00000"/>
                </a:solidFill>
                <a:latin typeface="Aparajita" panose="02020603050405020304" pitchFamily="18" charset="0"/>
                <a:cs typeface="Aparajita" panose="02020603050405020304" pitchFamily="18" charset="0"/>
                <a:hlinkClick r:id="rId2"/>
              </a:rPr>
              <a:t>https://shakespearepostcolonies.osu.edu</a:t>
            </a:r>
            <a:r>
              <a:rPr lang="en-US" sz="2800" b="1" dirty="0">
                <a:solidFill>
                  <a:srgbClr val="C00000"/>
                </a:solidFill>
                <a:latin typeface="Aparajita" panose="02020603050405020304" pitchFamily="18" charset="0"/>
                <a:cs typeface="Aparajita" panose="02020603050405020304" pitchFamily="18" charset="0"/>
              </a:rPr>
              <a:t> </a:t>
            </a:r>
          </a:p>
          <a:p>
            <a:pPr algn="ctr"/>
            <a:endParaRPr lang="en-US" sz="2400" b="1" dirty="0">
              <a:solidFill>
                <a:srgbClr val="C00000"/>
              </a:solidFill>
              <a:latin typeface="Aparajita" panose="02020603050405020304" pitchFamily="18" charset="0"/>
              <a:cs typeface="Aparajita" panose="02020603050405020304" pitchFamily="18" charset="0"/>
            </a:endParaRPr>
          </a:p>
          <a:p>
            <a:pPr algn="ctr"/>
            <a:r>
              <a:rPr lang="en-US" sz="2400" b="1" dirty="0">
                <a:solidFill>
                  <a:srgbClr val="C00000"/>
                </a:solidFill>
                <a:latin typeface="Aparajita" panose="02020603050405020304" pitchFamily="18" charset="0"/>
                <a:cs typeface="Aparajita" panose="02020603050405020304" pitchFamily="18" charset="0"/>
              </a:rPr>
              <a:t>OPEN-ACCESS DIGITAL INTERVIEWS WITH LEADING POSTCOLONIAL SHAKESPEAREAN CREATIVES </a:t>
            </a:r>
          </a:p>
          <a:p>
            <a:pPr algn="ctr"/>
            <a:r>
              <a:rPr lang="en-US" sz="2400" b="1" dirty="0">
                <a:solidFill>
                  <a:srgbClr val="C00000"/>
                </a:solidFill>
                <a:latin typeface="Aparajita" panose="02020603050405020304" pitchFamily="18" charset="0"/>
                <a:cs typeface="Aparajita" panose="02020603050405020304" pitchFamily="18" charset="0"/>
              </a:rPr>
              <a:t>FROM AROUND THE WORLD </a:t>
            </a:r>
          </a:p>
        </p:txBody>
      </p:sp>
      <p:pic>
        <p:nvPicPr>
          <p:cNvPr id="10" name="Picture 9" descr="A hand holding a stage&#10;&#10;Description automatically generated">
            <a:extLst>
              <a:ext uri="{FF2B5EF4-FFF2-40B4-BE49-F238E27FC236}">
                <a16:creationId xmlns:a16="http://schemas.microsoft.com/office/drawing/2014/main" id="{D0DDA280-114B-9248-66A6-ED11BD4CEB7D}"/>
              </a:ext>
            </a:extLst>
          </p:cNvPr>
          <p:cNvPicPr>
            <a:picLocks noChangeAspect="1"/>
          </p:cNvPicPr>
          <p:nvPr/>
        </p:nvPicPr>
        <p:blipFill>
          <a:blip r:embed="rId3"/>
          <a:stretch>
            <a:fillRect/>
          </a:stretch>
        </p:blipFill>
        <p:spPr>
          <a:xfrm>
            <a:off x="5675242" y="0"/>
            <a:ext cx="6516757" cy="6858000"/>
          </a:xfrm>
          <a:prstGeom prst="rect">
            <a:avLst/>
          </a:prstGeom>
        </p:spPr>
      </p:pic>
    </p:spTree>
    <p:extLst>
      <p:ext uri="{BB962C8B-B14F-4D97-AF65-F5344CB8AC3E}">
        <p14:creationId xmlns:p14="http://schemas.microsoft.com/office/powerpoint/2010/main" val="1764990866"/>
      </p:ext>
    </p:extLst>
  </p:cSld>
  <p:clrMapOvr>
    <a:masterClrMapping/>
  </p:clrMapOvr>
  <p:transition spd="slow" advClick="0" advTm="20000">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7344641" y="1126973"/>
            <a:ext cx="2496415" cy="1800755"/>
          </a:xfrm>
          <a:prstGeom prst="rect">
            <a:avLst/>
          </a:prstGeom>
        </p:spPr>
        <p:txBody>
          <a:bodyPr vert="horz" wrap="square" lIns="0" tIns="51522" rIns="0" bIns="0" rtlCol="0">
            <a:spAutoFit/>
          </a:bodyPr>
          <a:lstStyle/>
          <a:p>
            <a:pPr marL="8659" marR="3464">
              <a:lnSpc>
                <a:spcPts val="2727"/>
              </a:lnSpc>
              <a:spcBef>
                <a:spcPts val="406"/>
              </a:spcBef>
            </a:pPr>
            <a:r>
              <a:rPr i="0" spc="41" dirty="0">
                <a:latin typeface="Arial"/>
                <a:cs typeface="Arial"/>
              </a:rPr>
              <a:t>Book:</a:t>
            </a:r>
            <a:r>
              <a:rPr i="0" spc="-55" dirty="0">
                <a:latin typeface="Arial"/>
                <a:cs typeface="Arial"/>
              </a:rPr>
              <a:t> </a:t>
            </a:r>
            <a:r>
              <a:rPr lang="en-US" spc="27" dirty="0"/>
              <a:t>Seed Money: Monsanto’s Past and Our Food Future</a:t>
            </a:r>
            <a:endParaRPr spc="48" dirty="0"/>
          </a:p>
        </p:txBody>
      </p:sp>
      <p:sp>
        <p:nvSpPr>
          <p:cNvPr id="3" name="object 3"/>
          <p:cNvSpPr txBox="1"/>
          <p:nvPr/>
        </p:nvSpPr>
        <p:spPr>
          <a:xfrm>
            <a:off x="7344641" y="3251812"/>
            <a:ext cx="2629332" cy="814471"/>
          </a:xfrm>
          <a:prstGeom prst="rect">
            <a:avLst/>
          </a:prstGeom>
        </p:spPr>
        <p:txBody>
          <a:bodyPr vert="horz" wrap="square" lIns="0" tIns="94817" rIns="0" bIns="0" rtlCol="0">
            <a:spAutoFit/>
          </a:bodyPr>
          <a:lstStyle/>
          <a:p>
            <a:pPr marL="8659">
              <a:lnSpc>
                <a:spcPct val="100000"/>
              </a:lnSpc>
              <a:spcBef>
                <a:spcPts val="747"/>
              </a:spcBef>
            </a:pPr>
            <a:r>
              <a:rPr lang="en-US" sz="1159" dirty="0">
                <a:latin typeface="Arial"/>
                <a:cs typeface="Arial"/>
              </a:rPr>
              <a:t>Bart Elmore</a:t>
            </a:r>
          </a:p>
          <a:p>
            <a:pPr marL="8659">
              <a:lnSpc>
                <a:spcPct val="100000"/>
              </a:lnSpc>
              <a:spcBef>
                <a:spcPts val="747"/>
              </a:spcBef>
            </a:pPr>
            <a:r>
              <a:rPr lang="en-US" sz="1159" dirty="0">
                <a:latin typeface="Arial"/>
                <a:cs typeface="Arial"/>
              </a:rPr>
              <a:t>Professor of Environmental History</a:t>
            </a:r>
            <a:endParaRPr sz="1159" dirty="0">
              <a:latin typeface="Arial"/>
              <a:cs typeface="Arial"/>
            </a:endParaRPr>
          </a:p>
          <a:p>
            <a:pPr marL="8659" marR="3464">
              <a:lnSpc>
                <a:spcPct val="100000"/>
              </a:lnSpc>
              <a:spcBef>
                <a:spcPts val="678"/>
              </a:spcBef>
            </a:pPr>
            <a:r>
              <a:rPr sz="1159" spc="31" dirty="0">
                <a:latin typeface="Arial"/>
                <a:cs typeface="Arial"/>
              </a:rPr>
              <a:t>Department</a:t>
            </a:r>
            <a:r>
              <a:rPr sz="1159" spc="-10" dirty="0">
                <a:latin typeface="Arial"/>
                <a:cs typeface="Arial"/>
              </a:rPr>
              <a:t> </a:t>
            </a:r>
            <a:r>
              <a:rPr sz="1159" spc="41" dirty="0">
                <a:latin typeface="Arial"/>
                <a:cs typeface="Arial"/>
              </a:rPr>
              <a:t>of</a:t>
            </a:r>
            <a:r>
              <a:rPr sz="1159" spc="20" dirty="0">
                <a:latin typeface="Arial"/>
                <a:cs typeface="Arial"/>
              </a:rPr>
              <a:t> </a:t>
            </a:r>
            <a:r>
              <a:rPr lang="en-US" sz="1159" dirty="0">
                <a:latin typeface="Arial"/>
                <a:cs typeface="Arial"/>
              </a:rPr>
              <a:t>History</a:t>
            </a:r>
            <a:endParaRPr sz="1159" dirty="0">
              <a:latin typeface="Arial"/>
              <a:cs typeface="Arial"/>
            </a:endParaRPr>
          </a:p>
        </p:txBody>
      </p:sp>
      <p:sp>
        <p:nvSpPr>
          <p:cNvPr id="5" name="object 5"/>
          <p:cNvSpPr/>
          <p:nvPr/>
        </p:nvSpPr>
        <p:spPr>
          <a:xfrm>
            <a:off x="7293032" y="427066"/>
            <a:ext cx="480147" cy="100013"/>
          </a:xfrm>
          <a:custGeom>
            <a:avLst/>
            <a:gdLst/>
            <a:ahLst/>
            <a:cxnLst/>
            <a:rect l="l" t="t" r="r" b="b"/>
            <a:pathLst>
              <a:path w="704215" h="146684">
                <a:moveTo>
                  <a:pt x="704087" y="0"/>
                </a:moveTo>
                <a:lnTo>
                  <a:pt x="0" y="0"/>
                </a:lnTo>
                <a:lnTo>
                  <a:pt x="0" y="146303"/>
                </a:lnTo>
                <a:lnTo>
                  <a:pt x="704087" y="146303"/>
                </a:lnTo>
                <a:lnTo>
                  <a:pt x="704087" y="0"/>
                </a:lnTo>
                <a:close/>
              </a:path>
            </a:pathLst>
          </a:custGeom>
          <a:solidFill>
            <a:srgbClr val="F5A700"/>
          </a:solidFill>
        </p:spPr>
        <p:txBody>
          <a:bodyPr wrap="square" lIns="0" tIns="0" rIns="0" bIns="0" rtlCol="0"/>
          <a:lstStyle/>
          <a:p>
            <a:endParaRPr/>
          </a:p>
        </p:txBody>
      </p:sp>
      <p:sp>
        <p:nvSpPr>
          <p:cNvPr id="6" name="object 6"/>
          <p:cNvSpPr/>
          <p:nvPr/>
        </p:nvSpPr>
        <p:spPr>
          <a:xfrm>
            <a:off x="7293032" y="3100647"/>
            <a:ext cx="2743200" cy="12556"/>
          </a:xfrm>
          <a:custGeom>
            <a:avLst/>
            <a:gdLst/>
            <a:ahLst/>
            <a:cxnLst/>
            <a:rect l="l" t="t" r="r" b="b"/>
            <a:pathLst>
              <a:path w="4023359" h="18414">
                <a:moveTo>
                  <a:pt x="4023359" y="0"/>
                </a:moveTo>
                <a:lnTo>
                  <a:pt x="0" y="0"/>
                </a:lnTo>
                <a:lnTo>
                  <a:pt x="0" y="18287"/>
                </a:lnTo>
                <a:lnTo>
                  <a:pt x="4023359" y="18287"/>
                </a:lnTo>
                <a:lnTo>
                  <a:pt x="4023359" y="0"/>
                </a:lnTo>
                <a:close/>
              </a:path>
            </a:pathLst>
          </a:custGeom>
          <a:solidFill>
            <a:srgbClr val="C8C8C8"/>
          </a:solidFill>
        </p:spPr>
        <p:txBody>
          <a:bodyPr wrap="square" lIns="0" tIns="0" rIns="0" bIns="0" rtlCol="0"/>
          <a:lstStyle/>
          <a:p>
            <a:endParaRPr/>
          </a:p>
        </p:txBody>
      </p:sp>
      <p:pic>
        <p:nvPicPr>
          <p:cNvPr id="7" name="Picture 6">
            <a:extLst>
              <a:ext uri="{FF2B5EF4-FFF2-40B4-BE49-F238E27FC236}">
                <a16:creationId xmlns:a16="http://schemas.microsoft.com/office/drawing/2014/main" id="{BE3AB838-657A-4A0E-A00F-D760AFCCC311}"/>
              </a:ext>
            </a:extLst>
          </p:cNvPr>
          <p:cNvPicPr>
            <a:picLocks noChangeAspect="1"/>
          </p:cNvPicPr>
          <p:nvPr/>
        </p:nvPicPr>
        <p:blipFill>
          <a:blip r:embed="rId2"/>
          <a:stretch>
            <a:fillRect/>
          </a:stretch>
        </p:blipFill>
        <p:spPr>
          <a:xfrm>
            <a:off x="2874818" y="527078"/>
            <a:ext cx="3394364" cy="5195455"/>
          </a:xfrm>
          <a:prstGeom prst="rect">
            <a:avLst/>
          </a:prstGeom>
        </p:spPr>
      </p:pic>
    </p:spTree>
    <p:extLst>
      <p:ext uri="{BB962C8B-B14F-4D97-AF65-F5344CB8AC3E}">
        <p14:creationId xmlns:p14="http://schemas.microsoft.com/office/powerpoint/2010/main" val="3252327033"/>
      </p:ext>
    </p:extLst>
  </p:cSld>
  <p:clrMapOvr>
    <a:masterClrMapping/>
  </p:clrMapOvr>
  <p:transition spd="slow" advClick="0" advTm="20000">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7293032" y="787412"/>
            <a:ext cx="2496415" cy="2150502"/>
          </a:xfrm>
          <a:prstGeom prst="rect">
            <a:avLst/>
          </a:prstGeom>
        </p:spPr>
        <p:txBody>
          <a:bodyPr vert="horz" wrap="square" lIns="0" tIns="51522" rIns="0" bIns="0" rtlCol="0">
            <a:spAutoFit/>
          </a:bodyPr>
          <a:lstStyle/>
          <a:p>
            <a:pPr marL="8659" marR="3464">
              <a:lnSpc>
                <a:spcPts val="2727"/>
              </a:lnSpc>
              <a:spcBef>
                <a:spcPts val="406"/>
              </a:spcBef>
            </a:pPr>
            <a:r>
              <a:rPr i="0" spc="41" dirty="0">
                <a:latin typeface="Arial"/>
                <a:cs typeface="Arial"/>
              </a:rPr>
              <a:t>Book:</a:t>
            </a:r>
            <a:r>
              <a:rPr i="0" spc="-55" dirty="0">
                <a:latin typeface="Arial"/>
                <a:cs typeface="Arial"/>
              </a:rPr>
              <a:t> </a:t>
            </a:r>
            <a:r>
              <a:rPr lang="en-US" spc="27" dirty="0"/>
              <a:t>Country Capitalism: How Corporations from the American South Remade Our </a:t>
            </a:r>
            <a:endParaRPr spc="48" dirty="0"/>
          </a:p>
        </p:txBody>
      </p:sp>
      <p:sp>
        <p:nvSpPr>
          <p:cNvPr id="3" name="object 3"/>
          <p:cNvSpPr txBox="1"/>
          <p:nvPr/>
        </p:nvSpPr>
        <p:spPr>
          <a:xfrm>
            <a:off x="7344641" y="3744799"/>
            <a:ext cx="2629332" cy="814471"/>
          </a:xfrm>
          <a:prstGeom prst="rect">
            <a:avLst/>
          </a:prstGeom>
        </p:spPr>
        <p:txBody>
          <a:bodyPr vert="horz" wrap="square" lIns="0" tIns="94817" rIns="0" bIns="0" rtlCol="0">
            <a:spAutoFit/>
          </a:bodyPr>
          <a:lstStyle/>
          <a:p>
            <a:pPr marL="8659">
              <a:lnSpc>
                <a:spcPct val="100000"/>
              </a:lnSpc>
              <a:spcBef>
                <a:spcPts val="747"/>
              </a:spcBef>
            </a:pPr>
            <a:r>
              <a:rPr lang="en-US" sz="1159" dirty="0">
                <a:latin typeface="Arial"/>
                <a:cs typeface="Arial"/>
              </a:rPr>
              <a:t>Bart Elmore</a:t>
            </a:r>
          </a:p>
          <a:p>
            <a:pPr marL="8659">
              <a:lnSpc>
                <a:spcPct val="100000"/>
              </a:lnSpc>
              <a:spcBef>
                <a:spcPts val="747"/>
              </a:spcBef>
            </a:pPr>
            <a:r>
              <a:rPr lang="en-US" sz="1159" dirty="0">
                <a:latin typeface="Arial"/>
                <a:cs typeface="Arial"/>
              </a:rPr>
              <a:t>Professor of Environmental History</a:t>
            </a:r>
            <a:endParaRPr sz="1159" dirty="0">
              <a:latin typeface="Arial"/>
              <a:cs typeface="Arial"/>
            </a:endParaRPr>
          </a:p>
          <a:p>
            <a:pPr marL="8659" marR="3464">
              <a:lnSpc>
                <a:spcPct val="100000"/>
              </a:lnSpc>
              <a:spcBef>
                <a:spcPts val="678"/>
              </a:spcBef>
            </a:pPr>
            <a:r>
              <a:rPr sz="1159" spc="31" dirty="0">
                <a:latin typeface="Arial"/>
                <a:cs typeface="Arial"/>
              </a:rPr>
              <a:t>Department</a:t>
            </a:r>
            <a:r>
              <a:rPr sz="1159" spc="-10" dirty="0">
                <a:latin typeface="Arial"/>
                <a:cs typeface="Arial"/>
              </a:rPr>
              <a:t> </a:t>
            </a:r>
            <a:r>
              <a:rPr sz="1159" spc="41" dirty="0">
                <a:latin typeface="Arial"/>
                <a:cs typeface="Arial"/>
              </a:rPr>
              <a:t>of</a:t>
            </a:r>
            <a:r>
              <a:rPr sz="1159" spc="20" dirty="0">
                <a:latin typeface="Arial"/>
                <a:cs typeface="Arial"/>
              </a:rPr>
              <a:t> </a:t>
            </a:r>
            <a:r>
              <a:rPr lang="en-US" sz="1159" dirty="0">
                <a:latin typeface="Arial"/>
                <a:cs typeface="Arial"/>
              </a:rPr>
              <a:t>History</a:t>
            </a:r>
            <a:endParaRPr sz="1159" dirty="0">
              <a:latin typeface="Arial"/>
              <a:cs typeface="Arial"/>
            </a:endParaRPr>
          </a:p>
        </p:txBody>
      </p:sp>
      <p:sp>
        <p:nvSpPr>
          <p:cNvPr id="5" name="object 5"/>
          <p:cNvSpPr/>
          <p:nvPr/>
        </p:nvSpPr>
        <p:spPr>
          <a:xfrm>
            <a:off x="7293032" y="427066"/>
            <a:ext cx="480147" cy="100013"/>
          </a:xfrm>
          <a:custGeom>
            <a:avLst/>
            <a:gdLst/>
            <a:ahLst/>
            <a:cxnLst/>
            <a:rect l="l" t="t" r="r" b="b"/>
            <a:pathLst>
              <a:path w="704215" h="146684">
                <a:moveTo>
                  <a:pt x="704087" y="0"/>
                </a:moveTo>
                <a:lnTo>
                  <a:pt x="0" y="0"/>
                </a:lnTo>
                <a:lnTo>
                  <a:pt x="0" y="146303"/>
                </a:lnTo>
                <a:lnTo>
                  <a:pt x="704087" y="146303"/>
                </a:lnTo>
                <a:lnTo>
                  <a:pt x="704087" y="0"/>
                </a:lnTo>
                <a:close/>
              </a:path>
            </a:pathLst>
          </a:custGeom>
          <a:solidFill>
            <a:srgbClr val="F5A700"/>
          </a:solidFill>
        </p:spPr>
        <p:txBody>
          <a:bodyPr wrap="square" lIns="0" tIns="0" rIns="0" bIns="0" rtlCol="0"/>
          <a:lstStyle/>
          <a:p>
            <a:endParaRPr/>
          </a:p>
        </p:txBody>
      </p:sp>
      <p:sp>
        <p:nvSpPr>
          <p:cNvPr id="6" name="object 6"/>
          <p:cNvSpPr/>
          <p:nvPr/>
        </p:nvSpPr>
        <p:spPr>
          <a:xfrm>
            <a:off x="7293032" y="3100647"/>
            <a:ext cx="2743200" cy="12556"/>
          </a:xfrm>
          <a:custGeom>
            <a:avLst/>
            <a:gdLst/>
            <a:ahLst/>
            <a:cxnLst/>
            <a:rect l="l" t="t" r="r" b="b"/>
            <a:pathLst>
              <a:path w="4023359" h="18414">
                <a:moveTo>
                  <a:pt x="4023359" y="0"/>
                </a:moveTo>
                <a:lnTo>
                  <a:pt x="0" y="0"/>
                </a:lnTo>
                <a:lnTo>
                  <a:pt x="0" y="18287"/>
                </a:lnTo>
                <a:lnTo>
                  <a:pt x="4023359" y="18287"/>
                </a:lnTo>
                <a:lnTo>
                  <a:pt x="4023359" y="0"/>
                </a:lnTo>
                <a:close/>
              </a:path>
            </a:pathLst>
          </a:custGeom>
          <a:solidFill>
            <a:srgbClr val="C8C8C8"/>
          </a:solidFill>
        </p:spPr>
        <p:txBody>
          <a:bodyPr wrap="square" lIns="0" tIns="0" rIns="0" bIns="0" rtlCol="0"/>
          <a:lstStyle/>
          <a:p>
            <a:endParaRPr/>
          </a:p>
        </p:txBody>
      </p:sp>
      <p:pic>
        <p:nvPicPr>
          <p:cNvPr id="4" name="Picture 3">
            <a:extLst>
              <a:ext uri="{FF2B5EF4-FFF2-40B4-BE49-F238E27FC236}">
                <a16:creationId xmlns:a16="http://schemas.microsoft.com/office/drawing/2014/main" id="{464E6DF3-557C-2E36-E4FE-775750306CC6}"/>
              </a:ext>
            </a:extLst>
          </p:cNvPr>
          <p:cNvPicPr>
            <a:picLocks noChangeAspect="1"/>
          </p:cNvPicPr>
          <p:nvPr/>
        </p:nvPicPr>
        <p:blipFill>
          <a:blip r:embed="rId2"/>
          <a:stretch>
            <a:fillRect/>
          </a:stretch>
        </p:blipFill>
        <p:spPr>
          <a:xfrm>
            <a:off x="2350944" y="181841"/>
            <a:ext cx="4294909" cy="6494318"/>
          </a:xfrm>
          <a:prstGeom prst="rect">
            <a:avLst/>
          </a:prstGeom>
        </p:spPr>
      </p:pic>
    </p:spTree>
    <p:extLst>
      <p:ext uri="{BB962C8B-B14F-4D97-AF65-F5344CB8AC3E}">
        <p14:creationId xmlns:p14="http://schemas.microsoft.com/office/powerpoint/2010/main" val="3250015095"/>
      </p:ext>
    </p:extLst>
  </p:cSld>
  <p:clrMapOvr>
    <a:masterClrMapping/>
  </p:clrMapOvr>
  <p:transition spd="slow" advClick="0" advTm="20000">
    <p:wipe/>
  </p:transition>
</p:sld>
</file>

<file path=ppt/theme/theme1.xml><?xml version="1.0" encoding="utf-8"?>
<a:theme xmlns:a="http://schemas.openxmlformats.org/drawingml/2006/main" name="1_Custom Design">
  <a:themeElements>
    <a:clrScheme name="CFAES Color Palette">
      <a:dk1>
        <a:srgbClr val="414444"/>
      </a:dk1>
      <a:lt1>
        <a:srgbClr val="FFFFFF"/>
      </a:lt1>
      <a:dk2>
        <a:srgbClr val="BA0C2E"/>
      </a:dk2>
      <a:lt2>
        <a:srgbClr val="BEC6CA"/>
      </a:lt2>
      <a:accent1>
        <a:srgbClr val="40B5E5"/>
      </a:accent1>
      <a:accent2>
        <a:srgbClr val="FF6A39"/>
      </a:accent2>
      <a:accent3>
        <a:srgbClr val="8DDD64"/>
      </a:accent3>
      <a:accent4>
        <a:srgbClr val="830065"/>
      </a:accent4>
      <a:accent5>
        <a:srgbClr val="6EBAAB"/>
      </a:accent5>
      <a:accent6>
        <a:srgbClr val="25686C"/>
      </a:accent6>
      <a:hlink>
        <a:srgbClr val="70061B"/>
      </a:hlink>
      <a:folHlink>
        <a:srgbClr val="A7B0B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9AA360FAD2354189E1C0336225422E" ma:contentTypeVersion="7" ma:contentTypeDescription="Create a new document." ma:contentTypeScope="" ma:versionID="7baf74cce13973f84993b429159d9e42">
  <xsd:schema xmlns:xsd="http://www.w3.org/2001/XMLSchema" xmlns:xs="http://www.w3.org/2001/XMLSchema" xmlns:p="http://schemas.microsoft.com/office/2006/metadata/properties" xmlns:ns2="2f45d124-d59b-4250-ad77-fe34801d85cd" xmlns:ns3="2c0422d6-226e-4ac3-ac25-b5702e7ba2c4" targetNamespace="http://schemas.microsoft.com/office/2006/metadata/properties" ma:root="true" ma:fieldsID="6196794163a9484aef4a3887082dea0c" ns2:_="" ns3:_="">
    <xsd:import namespace="2f45d124-d59b-4250-ad77-fe34801d85cd"/>
    <xsd:import namespace="2c0422d6-226e-4ac3-ac25-b5702e7ba2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45d124-d59b-4250-ad77-fe34801d8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422d6-226e-4ac3-ac25-b5702e7ba2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FF5124-9CB9-4FEB-A976-316B99D5D0DF}"/>
</file>

<file path=customXml/itemProps2.xml><?xml version="1.0" encoding="utf-8"?>
<ds:datastoreItem xmlns:ds="http://schemas.openxmlformats.org/officeDocument/2006/customXml" ds:itemID="{36AB00CC-942A-4619-B064-D0D0B8F2C57B}"/>
</file>

<file path=docProps/app.xml><?xml version="1.0" encoding="utf-8"?>
<Properties xmlns="http://schemas.openxmlformats.org/officeDocument/2006/extended-properties" xmlns:vt="http://schemas.openxmlformats.org/officeDocument/2006/docPropsVTypes">
  <TotalTime>254</TotalTime>
  <Words>589</Words>
  <Application>Microsoft Office PowerPoint</Application>
  <PresentationFormat>Widescreen</PresentationFormat>
  <Paragraphs>47</Paragraphs>
  <Slides>14</Slides>
  <Notes>1</Notes>
  <HiddenSlides>0</HiddenSlides>
  <MMClips>1</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14</vt:i4>
      </vt:variant>
    </vt:vector>
  </HeadingPairs>
  <TitlesOfParts>
    <vt:vector size="43" baseType="lpstr">
      <vt:lpstr>DengXian</vt:lpstr>
      <vt:lpstr>Meiryo</vt:lpstr>
      <vt:lpstr>Aparajita</vt:lpstr>
      <vt:lpstr>Aptos Black</vt:lpstr>
      <vt:lpstr>Aptos Display</vt:lpstr>
      <vt:lpstr>Arial</vt:lpstr>
      <vt:lpstr>Baskerville Old Face</vt:lpstr>
      <vt:lpstr>Buckeye Sans</vt:lpstr>
      <vt:lpstr>Buckeye Sans ExtraBold</vt:lpstr>
      <vt:lpstr>Buckeye Sans SemiBold</vt:lpstr>
      <vt:lpstr>Buckeye Serif</vt:lpstr>
      <vt:lpstr>Buckeye Serif Black</vt:lpstr>
      <vt:lpstr>Calibri</vt:lpstr>
      <vt:lpstr>Calibri Light</vt:lpstr>
      <vt:lpstr>Chakra Petch</vt:lpstr>
      <vt:lpstr>1_Custom Design</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Oasis XR</vt:lpstr>
      <vt:lpstr>Black Subjectivities in Portuguese Literature,  1840s-2020s</vt:lpstr>
      <vt:lpstr>PowerPoint Presentation</vt:lpstr>
      <vt:lpstr>PowerPoint Presentation</vt:lpstr>
      <vt:lpstr>PowerPoint Presentation</vt:lpstr>
      <vt:lpstr>PowerPoint Presentation</vt:lpstr>
      <vt:lpstr>Shakespeare in the “Post”Colonies Amrita Dhar  and  Adélékè Adéèkó Department of English</vt:lpstr>
      <vt:lpstr>PowerPoint Presentation</vt:lpstr>
      <vt:lpstr>PowerPoint Presentation</vt:lpstr>
      <vt:lpstr>PowerPoint Presentation</vt:lpstr>
      <vt:lpstr>PowerPoint Presentation</vt:lpstr>
      <vt:lpstr>PowerPoint Presentation</vt:lpstr>
      <vt:lpstr>Jennifer Suchland WGSS &amp; SEELC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Matthew</dc:creator>
  <cp:lastModifiedBy>Thompson, Matthew</cp:lastModifiedBy>
  <cp:revision>21</cp:revision>
  <dcterms:created xsi:type="dcterms:W3CDTF">2022-11-30T18:22:42Z</dcterms:created>
  <dcterms:modified xsi:type="dcterms:W3CDTF">2023-12-05T20:55:09Z</dcterms:modified>
</cp:coreProperties>
</file>